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83" r:id="rId3"/>
    <p:sldId id="284" r:id="rId4"/>
    <p:sldId id="257" r:id="rId5"/>
    <p:sldId id="258" r:id="rId6"/>
    <p:sldId id="285" r:id="rId7"/>
    <p:sldId id="260" r:id="rId8"/>
    <p:sldId id="287" r:id="rId9"/>
    <p:sldId id="28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18CFF-DDDA-4DDA-9AAF-E95FBDB28A5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5E6F2-6E9E-40BE-B3F5-D7650A68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7175D-6314-4BCF-B2B7-2095F2FA39DB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E4867-BB21-4F44-A775-F52D832D111F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A6965-B887-44F2-A538-6FA49F5B69A8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7DC85-1BFB-4925-9205-78C7D4A37FDE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4EC9E-431A-40DE-B772-22B020C15FB6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78A3C-04C2-4D3E-8A64-FAE69503B924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EA291-EF2C-42A2-89A3-FDB541FA875E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FCC06-AAA6-4D08-8F88-D17EB3AABD45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577C-6939-4744-A442-2F4A6982D309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081AA-6C3A-43E3-935E-B53E30F0B25B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5125B-EF6C-4769-AAC1-4EDF92186FEF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AAB67-709F-46FB-83D1-8DED67E71630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2B5E2-25C0-4BCA-AE59-F3763D18A730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1A98C-9573-4C15-8A02-AE6E48225F1B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26B9A-23BC-4D97-8B9F-5ECEB263B615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43267-479F-442B-BD42-5ECBA2EF20C8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D2C13-449C-49EE-960C-5D1477891D89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B7246-2CD1-411E-A7F6-2DE6B7D80B20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DF7D4-AAD0-4C12-AB0F-2F691D5910B5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D087A-41DE-4929-992E-C08AAC0B683F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A7EC2-A254-4C51-8F72-418B5D29E464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84A55-1FA0-48BE-8E05-F884F64509C5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AF8E1-EF95-4119-84EB-7B816D606917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DC2AF-9A61-4489-B83D-DC9B789FFACC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1E15-709B-4BE0-AD4D-2531C6B0C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D4BB-E977-45A7-99CE-F69E40D8B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40D2-32F4-44C6-99AA-BA6CD8293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6338-E7AF-4565-8C24-6F142C95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HS PPT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en.wikipedia.org/wiki/Slave_labor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estern_Hemisphere" TargetMode="External"/><Relationship Id="rId5" Type="http://schemas.openxmlformats.org/officeDocument/2006/relationships/hyperlink" Target="http://en.wikipedia.org/wiki/Eastern_Hemisphere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en.wikipedia.org/wiki/Communicable_disease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1/Triangle_trade_euro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en.wikipedia.org/wiki/African_people" TargetMode="External"/><Relationship Id="rId7" Type="http://schemas.openxmlformats.org/officeDocument/2006/relationships/hyperlink" Target="http://en.wikipedia.org/wiki/Triangular_tra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tlantic_slave_trade" TargetMode="External"/><Relationship Id="rId5" Type="http://schemas.openxmlformats.org/officeDocument/2006/relationships/hyperlink" Target="http://en.wikipedia.org/wiki/New_World" TargetMode="External"/><Relationship Id="rId4" Type="http://schemas.openxmlformats.org/officeDocument/2006/relationships/hyperlink" Target="http://en.wikipedia.org/wiki/Afric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nni\Documents\TEACHING\Skyline%20High%20School_WORLD%20HISTORY%202ND%20SEMESTER\01_UNIT%20ONE_EXPLORATION\02_PowerPoints\Videos\The_Atlantic_Slave_Trade.as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c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EXPLORATION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38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Reasons for Exploration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WordArt 4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924800" cy="541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Major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Developments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of Colonial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1143000"/>
          </a:xfrm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1. Political Developments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New forms of </a:t>
            </a:r>
            <a:r>
              <a:rPr lang="en-US" sz="4800" b="1" dirty="0" smtClean="0">
                <a:solidFill>
                  <a:srgbClr val="FF0000"/>
                </a:solidFill>
              </a:rPr>
              <a:t>GOVERNMENT</a:t>
            </a:r>
            <a:r>
              <a:rPr lang="en-US" sz="4800" b="1" dirty="0" smtClean="0">
                <a:solidFill>
                  <a:schemeClr val="bg1"/>
                </a:solidFill>
              </a:rPr>
              <a:t> in colonial areas.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print"/>
          <a:srcRect l="14667" t="20000" r="5333" b="15999"/>
          <a:stretch>
            <a:fillRect/>
          </a:stretch>
        </p:blipFill>
        <p:spPr bwMode="auto">
          <a:xfrm>
            <a:off x="1905000" y="3200400"/>
            <a:ext cx="51429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WordArt 4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924800" cy="533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In your own words,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describe the term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POLITICAL and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use an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SOCIAL DEVELOPMENTS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828800"/>
            <a:ext cx="3962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PEOPLE &amp; RELIGION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Christianity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Spreads to new lands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Population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grew in America</a:t>
            </a:r>
          </a:p>
        </p:txBody>
      </p:sp>
      <p:pic>
        <p:nvPicPr>
          <p:cNvPr id="5" name="Picture 4" descr="ki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5181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57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Describe a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specific social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+mn-lt"/>
              </a:rPr>
              <a:t>ECONOMIC DEVELOPMENTS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MONEY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Trade Routes </a:t>
            </a:r>
            <a:r>
              <a:rPr lang="en-US" b="1" dirty="0" smtClean="0">
                <a:solidFill>
                  <a:schemeClr val="bg1"/>
                </a:solidFill>
              </a:rPr>
              <a:t>shifts from Mediterranean Sea to the Atlantic Ocean.</a:t>
            </a:r>
          </a:p>
          <a:p>
            <a:pPr algn="ctr" eaLnBrk="1" hangingPunct="1">
              <a:buFontTx/>
              <a:buNone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Capitalism and </a:t>
            </a:r>
            <a:r>
              <a:rPr lang="en-US" b="1" dirty="0" smtClean="0">
                <a:solidFill>
                  <a:srgbClr val="FF0000"/>
                </a:solidFill>
              </a:rPr>
              <a:t>Mercantilism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are used to promote trade.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Increased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IMPORTS</a:t>
            </a:r>
          </a:p>
        </p:txBody>
      </p:sp>
      <p:pic>
        <p:nvPicPr>
          <p:cNvPr id="6" name="Picture 5" descr="mo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2743200" cy="2743200"/>
          </a:xfrm>
          <a:prstGeom prst="rect">
            <a:avLst/>
          </a:prstGeom>
        </p:spPr>
      </p:pic>
      <p:pic>
        <p:nvPicPr>
          <p:cNvPr id="7" name="Picture 6" descr="money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3528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+mn-lt"/>
              </a:rPr>
              <a:t>MERCANTILISM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The belief that the </a:t>
            </a:r>
            <a:r>
              <a:rPr lang="en-US" sz="4400" b="1" dirty="0" smtClean="0">
                <a:solidFill>
                  <a:srgbClr val="92D050"/>
                </a:solidFill>
                <a:latin typeface="Antique Olive Compact"/>
              </a:rPr>
              <a:t>wealth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of a nation is based on its supply of </a:t>
            </a:r>
            <a:r>
              <a:rPr lang="en-US" sz="4000" b="1" dirty="0" smtClean="0">
                <a:solidFill>
                  <a:srgbClr val="FF9900"/>
                </a:solidFill>
                <a:latin typeface="Goudy Stout" pitchFamily="18" charset="0"/>
              </a:rPr>
              <a:t>GOLD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and</a:t>
            </a:r>
            <a:r>
              <a:rPr lang="en-US" sz="4000" b="1" dirty="0" smtClean="0"/>
              <a:t> </a:t>
            </a:r>
            <a:r>
              <a:rPr lang="en-US" sz="4400" b="1" dirty="0" smtClean="0">
                <a:solidFill>
                  <a:schemeClr val="bg2"/>
                </a:solidFill>
                <a:latin typeface="Jokerman" pitchFamily="82" charset="0"/>
              </a:rPr>
              <a:t>SILVER</a:t>
            </a:r>
            <a:r>
              <a:rPr lang="en-US" sz="4000" b="1" dirty="0" smtClean="0"/>
              <a:t>.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/>
          <a:srcRect r="15909" b="12122"/>
          <a:stretch>
            <a:fillRect/>
          </a:stretch>
        </p:blipFill>
        <p:spPr bwMode="auto">
          <a:xfrm>
            <a:off x="457200" y="4207808"/>
            <a:ext cx="3200400" cy="221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oney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9718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9144000" cy="3581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b="1" u="sng" dirty="0" smtClean="0">
                <a:solidFill>
                  <a:srgbClr val="FFFF00"/>
                </a:solidFill>
              </a:rPr>
              <a:t>Mercantilism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theory of trade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	fixed amount of gold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	export more than it imports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	accumulate bullion (gold)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	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money 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2004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</a:rPr>
              <a:t>Mercantilism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There is a fixed amount of wealth in the world and that in order to receive a larger share, one country has to take some wealth away from another country.</a:t>
            </a:r>
          </a:p>
          <a:p>
            <a:pPr algn="ctr" eaLnBrk="1" hangingPunct="1"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35172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600200"/>
            <a:ext cx="3739706" cy="4191000"/>
          </a:xfrm>
        </p:spPr>
      </p:pic>
      <p:pic>
        <p:nvPicPr>
          <p:cNvPr id="135173" name="Picture 6" descr="MCj042419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2152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What role did mercantilism play with the colonies?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European powers aimed to colonize overseas lands that were rich in gold, silver, and raw materials that could not be produced at home.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A powerful nation sought to buy raw materials from its own colonies.</a:t>
            </a:r>
          </a:p>
        </p:txBody>
      </p:sp>
      <p:pic>
        <p:nvPicPr>
          <p:cNvPr id="136196" name="Picture 4" descr="MCj04339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 descr="MCj04339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990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Let’s Review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5146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Why did European's explore by sea?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Who were the two main players in exploration?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What are the Three “G’s”?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019800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a typeface="Calibri"/>
                <a:cs typeface="Times New Roman"/>
              </a:rPr>
              <a:t>Mercantilism was a major factor in which of the following?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8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Signing military alliances for mutual protection.</a:t>
            </a:r>
            <a:endParaRPr lang="en-US" sz="4000" b="1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Establishing monarchies in Europe.</a:t>
            </a:r>
            <a:endParaRPr lang="en-US" sz="4000" b="1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 Creating colonial empires.</a:t>
            </a:r>
            <a:endParaRPr lang="en-US" sz="4000" b="1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/>
            </a:pPr>
            <a:r>
              <a:rPr lang="en-US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Generating new constitutions for developing countries.</a:t>
            </a:r>
            <a:endParaRPr lang="en-US" sz="4000" b="1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What does this picture mean?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8244" name="ClipArt Placeholder 4" descr="image008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676400"/>
            <a:ext cx="7467600" cy="427259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609600"/>
            <a:ext cx="5105400" cy="54102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One of the main reasons why European nations colonized new areas was because they believed in </a:t>
            </a:r>
            <a:r>
              <a:rPr lang="en-US" b="1" dirty="0" smtClean="0">
                <a:solidFill>
                  <a:srgbClr val="CC0000"/>
                </a:solidFill>
              </a:rPr>
              <a:t>mercantilism</a:t>
            </a:r>
            <a:r>
              <a:rPr lang="en-US" b="1" dirty="0" smtClean="0"/>
              <a:t>.  </a:t>
            </a:r>
            <a:r>
              <a:rPr lang="en-US" b="1" dirty="0" smtClean="0">
                <a:solidFill>
                  <a:schemeClr val="bg1"/>
                </a:solidFill>
              </a:rPr>
              <a:t>This system was based on the idea that a nation made money by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folHlink"/>
                </a:solidFill>
              </a:rPr>
              <a:t>exporting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more goods than it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folHlink"/>
                </a:solidFill>
              </a:rPr>
              <a:t>imported</a:t>
            </a:r>
            <a:r>
              <a:rPr lang="en-US" b="1" dirty="0" smtClean="0"/>
              <a:t>. </a:t>
            </a:r>
            <a:r>
              <a:rPr lang="en-US" b="1" dirty="0" smtClean="0">
                <a:solidFill>
                  <a:schemeClr val="bg1"/>
                </a:solidFill>
              </a:rPr>
              <a:t> European nations did whatever they could to secure that. </a:t>
            </a:r>
          </a:p>
        </p:txBody>
      </p:sp>
      <p:pic>
        <p:nvPicPr>
          <p:cNvPr id="139267" name="Picture 4" descr="MCj04250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29352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+mn-lt"/>
              </a:rPr>
              <a:t>CAPITALISM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1"/>
            <a:ext cx="80772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Private ownership of a business. The goal is to make </a:t>
            </a:r>
            <a:r>
              <a:rPr lang="en-US" sz="6000" b="1" dirty="0" smtClean="0">
                <a:solidFill>
                  <a:srgbClr val="009900"/>
                </a:solidFill>
              </a:rPr>
              <a:t>PROFIT</a:t>
            </a:r>
            <a:r>
              <a:rPr lang="en-US" sz="4400" b="1" dirty="0" smtClean="0">
                <a:solidFill>
                  <a:schemeClr val="bg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</a:rPr>
              <a:t>Capitalism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Production for a profit!</a:t>
            </a:r>
          </a:p>
        </p:txBody>
      </p:sp>
      <p:pic>
        <p:nvPicPr>
          <p:cNvPr id="5" name="Picture 4" descr="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81000"/>
            <a:ext cx="73152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Powerful nations like </a:t>
            </a:r>
            <a:r>
              <a:rPr lang="en-US" sz="3600" b="1" dirty="0" smtClean="0">
                <a:solidFill>
                  <a:srgbClr val="CC0000"/>
                </a:solidFill>
              </a:rPr>
              <a:t>Britain, France, and Spain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realized that they could increase their exports and revenue by </a:t>
            </a:r>
            <a:r>
              <a:rPr lang="en-US" sz="3600" b="1" dirty="0" smtClean="0">
                <a:solidFill>
                  <a:schemeClr val="folHlink"/>
                </a:solidFill>
              </a:rPr>
              <a:t>colonizing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new areas.  The colonized nations were forced to import the goods</a:t>
            </a:r>
          </a:p>
          <a:p>
            <a:pPr algn="just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               of the Mother Country, and the</a:t>
            </a:r>
          </a:p>
          <a:p>
            <a:pPr algn="just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               colonists were heavily taxed.  </a:t>
            </a:r>
          </a:p>
        </p:txBody>
      </p:sp>
      <p:pic>
        <p:nvPicPr>
          <p:cNvPr id="142339" name="Picture 4" descr="j0157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17954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6" descr="MPj043295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33400"/>
            <a:ext cx="2286000" cy="14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4" descr="MPj04388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214" y="3505200"/>
            <a:ext cx="332558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57912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This system had positive and negative outcomes.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Divide into two groups. 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One group consider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advantages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colonialism. 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The other should consider its </a:t>
            </a:r>
            <a:r>
              <a:rPr lang="en-US" b="1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Each group should write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down three legitimate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points. </a:t>
            </a:r>
          </a:p>
          <a:p>
            <a:pPr>
              <a:buNone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For example: </a:t>
            </a:r>
            <a:r>
              <a:rPr lang="en-US" b="1" dirty="0" smtClean="0">
                <a:solidFill>
                  <a:schemeClr val="bg1"/>
                </a:solidFill>
              </a:rPr>
              <a:t>Colonists can be taxed, thus providing new revenue.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457200" y="1035308"/>
            <a:ext cx="8229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+mj-lt"/>
              </a:rPr>
              <a:t>Spain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4400" b="1" dirty="0">
                <a:solidFill>
                  <a:srgbClr val="00B0F0"/>
                </a:solidFill>
                <a:latin typeface="+mj-lt"/>
              </a:rPr>
              <a:t>France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92D050"/>
                </a:solidFill>
                <a:latin typeface="+mj-lt"/>
              </a:rPr>
              <a:t>Portugal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, &amp;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Great 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Britain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All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set up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 colonies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in America</a:t>
            </a:r>
          </a:p>
        </p:txBody>
      </p:sp>
      <p:pic>
        <p:nvPicPr>
          <p:cNvPr id="145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23860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33400"/>
            <a:ext cx="22098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7"/>
          <p:cNvPicPr>
            <a:picLocks noChangeAspect="1" noChangeArrowheads="1"/>
          </p:cNvPicPr>
          <p:nvPr/>
        </p:nvPicPr>
        <p:blipFill>
          <a:blip r:embed="rId5" cstate="print"/>
          <a:srcRect b="4099"/>
          <a:stretch>
            <a:fillRect/>
          </a:stretch>
        </p:blipFill>
        <p:spPr bwMode="auto">
          <a:xfrm>
            <a:off x="457200" y="4267200"/>
            <a:ext cx="2667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8"/>
          <p:cNvPicPr>
            <a:picLocks noChangeAspect="1" noChangeArrowheads="1"/>
          </p:cNvPicPr>
          <p:nvPr/>
        </p:nvPicPr>
        <p:blipFill>
          <a:blip r:embed="rId6" cstate="print"/>
          <a:srcRect r="5200" b="4218"/>
          <a:stretch>
            <a:fillRect/>
          </a:stretch>
        </p:blipFill>
        <p:spPr bwMode="auto">
          <a:xfrm>
            <a:off x="6096000" y="4267200"/>
            <a:ext cx="25336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But what were the colonists 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looking for???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44963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chemeClr val="bg1"/>
                </a:solidFill>
              </a:rPr>
              <a:t>GOD, GOLD, GLORY</a:t>
            </a:r>
          </a:p>
          <a:p>
            <a:pPr lvl="1"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Religious Freedom</a:t>
            </a:r>
          </a:p>
          <a:p>
            <a:pPr lvl="1"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Money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5" descr="gol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352800"/>
            <a:ext cx="2971800" cy="2971800"/>
          </a:xfrm>
          <a:prstGeom prst="rect">
            <a:avLst/>
          </a:prstGeom>
        </p:spPr>
      </p:pic>
      <p:pic>
        <p:nvPicPr>
          <p:cNvPr id="7" name="Picture 6" descr="cro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1336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ntique Olive Compact"/>
              </a:rPr>
              <a:t>What were the mother </a:t>
            </a:r>
            <a:br>
              <a:rPr lang="en-US" sz="4000" b="1" dirty="0" smtClean="0">
                <a:solidFill>
                  <a:srgbClr val="FFFF00"/>
                </a:solidFill>
                <a:latin typeface="Antique Olive Compact"/>
              </a:rPr>
            </a:br>
            <a:r>
              <a:rPr lang="en-US" sz="4000" b="1" dirty="0" smtClean="0">
                <a:solidFill>
                  <a:srgbClr val="FFFF00"/>
                </a:solidFill>
                <a:latin typeface="Antique Olive Compact"/>
              </a:rPr>
              <a:t>countries looking for?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992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ntique Olive"/>
              </a:rPr>
              <a:t>Wanted colonies to give them </a:t>
            </a: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9900"/>
                </a:solidFill>
                <a:latin typeface="Antique Olive"/>
              </a:rPr>
              <a:t>gold</a:t>
            </a:r>
            <a:r>
              <a:rPr lang="en-US" sz="3600" b="1" dirty="0" smtClean="0">
                <a:latin typeface="Antique Olive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latin typeface="Antique Olive"/>
              </a:rPr>
              <a:t>silver</a:t>
            </a:r>
            <a:r>
              <a:rPr lang="en-US" sz="3600" b="1" dirty="0" smtClean="0">
                <a:latin typeface="Antique Olive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Antique Olive"/>
              </a:rPr>
              <a:t>furs</a:t>
            </a:r>
            <a:r>
              <a:rPr lang="en-US" sz="3600" b="1" dirty="0" smtClean="0">
                <a:latin typeface="Antique Olive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latin typeface="Antique Olive"/>
              </a:rPr>
              <a:t>and</a:t>
            </a:r>
            <a:r>
              <a:rPr lang="en-US" sz="3600" b="1" dirty="0" smtClean="0">
                <a:latin typeface="Antique Olive"/>
              </a:rPr>
              <a:t> </a:t>
            </a:r>
            <a:r>
              <a:rPr lang="en-US" sz="3600" b="1" dirty="0" smtClean="0">
                <a:solidFill>
                  <a:srgbClr val="009900"/>
                </a:solidFill>
                <a:latin typeface="Antique Olive"/>
              </a:rPr>
              <a:t>cash crops</a:t>
            </a:r>
            <a:r>
              <a:rPr lang="en-US" sz="3600" b="1" dirty="0" smtClean="0">
                <a:solidFill>
                  <a:schemeClr val="bg1"/>
                </a:solidFill>
                <a:latin typeface="Antique Olive"/>
              </a:rPr>
              <a:t>!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291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06109" y="3366096"/>
            <a:ext cx="2217738" cy="295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144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Let’s Explore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“Exploration”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some more!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8229600" cy="1981200"/>
          </a:xfrm>
        </p:spPr>
        <p:txBody>
          <a:bodyPr/>
          <a:lstStyle/>
          <a:p>
            <a:pPr algn="ctr"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QUESTIONS???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Columbian Exchange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038600" cy="4525963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describes the enormous exchange of plants, animals, foods, human populations (including </a:t>
            </a:r>
            <a:r>
              <a:rPr lang="en-US" b="1" dirty="0" smtClean="0">
                <a:solidFill>
                  <a:schemeClr val="bg1"/>
                </a:solidFill>
                <a:hlinkClick r:id="rId3" tooltip="Slave labor"/>
              </a:rPr>
              <a:t>slaves</a:t>
            </a:r>
            <a:r>
              <a:rPr lang="en-US" b="1" dirty="0" smtClean="0">
                <a:solidFill>
                  <a:schemeClr val="bg1"/>
                </a:solidFill>
              </a:rPr>
              <a:t>),</a:t>
            </a:r>
            <a:r>
              <a:rPr lang="en-US" b="1" dirty="0" smtClean="0">
                <a:solidFill>
                  <a:schemeClr val="bg1"/>
                </a:solidFill>
                <a:hlinkClick r:id="rId4" tooltip="Communicable disease"/>
              </a:rPr>
              <a:t> diseases</a:t>
            </a:r>
            <a:r>
              <a:rPr lang="en-US" b="1" dirty="0" smtClean="0">
                <a:solidFill>
                  <a:schemeClr val="bg1"/>
                </a:solidFill>
              </a:rPr>
              <a:t>, and ideas between the </a:t>
            </a:r>
            <a:r>
              <a:rPr lang="en-US" b="1" dirty="0" smtClean="0">
                <a:solidFill>
                  <a:schemeClr val="bg1"/>
                </a:solidFill>
                <a:hlinkClick r:id="rId5" tooltip="Eastern Hemisphere"/>
              </a:rPr>
              <a:t>Eastern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bg1"/>
                </a:solidFill>
                <a:hlinkClick r:id="rId6" tooltip="Western Hemisphere"/>
              </a:rPr>
              <a:t>Western</a:t>
            </a:r>
            <a:r>
              <a:rPr lang="en-US" b="1" dirty="0" smtClean="0">
                <a:solidFill>
                  <a:schemeClr val="bg1"/>
                </a:solidFill>
              </a:rPr>
              <a:t> hemispheres that occurred after 1492. </a:t>
            </a:r>
          </a:p>
        </p:txBody>
      </p:sp>
      <p:pic>
        <p:nvPicPr>
          <p:cNvPr id="110596" name="Picture 6" descr="MPj043850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" y="1295400"/>
            <a:ext cx="2106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7" descr="MPj0438415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7125" y="4113213"/>
            <a:ext cx="2136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8" descr="MPj0438461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295400"/>
            <a:ext cx="2162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9" descr="MPj043082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5925" y="3505200"/>
            <a:ext cx="2044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Content Placeholder 4" descr="081008columbi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76400"/>
            <a:ext cx="8088244" cy="4237979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Columbian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Triangular Trade 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13668" name="Picture 7" descr="Image:Triangle trade eur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066800"/>
            <a:ext cx="64770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60400" y="1955800"/>
            <a:ext cx="6748463" cy="4830763"/>
            <a:chOff x="660829" y="1955601"/>
            <a:chExt cx="6748466" cy="4830962"/>
          </a:xfrm>
        </p:grpSpPr>
        <p:sp>
          <p:nvSpPr>
            <p:cNvPr id="10" name="SMARTInkAnnotation3"/>
            <p:cNvSpPr/>
            <p:nvPr/>
          </p:nvSpPr>
          <p:spPr>
            <a:xfrm>
              <a:off x="5634469" y="1955601"/>
              <a:ext cx="303212" cy="415942"/>
            </a:xfrm>
            <a:custGeom>
              <a:avLst/>
              <a:gdLst/>
              <a:ahLst/>
              <a:cxnLst/>
              <a:rect l="0" t="0" r="0" b="0"/>
              <a:pathLst>
                <a:path w="303611" h="415530">
                  <a:moveTo>
                    <a:pt x="0" y="125015"/>
                  </a:moveTo>
                  <a:lnTo>
                    <a:pt x="7689" y="132704"/>
                  </a:lnTo>
                  <a:lnTo>
                    <a:pt x="13303" y="143058"/>
                  </a:lnTo>
                  <a:lnTo>
                    <a:pt x="21250" y="158694"/>
                  </a:lnTo>
                  <a:lnTo>
                    <a:pt x="24088" y="165327"/>
                  </a:lnTo>
                  <a:lnTo>
                    <a:pt x="26973" y="172726"/>
                  </a:lnTo>
                  <a:lnTo>
                    <a:pt x="29889" y="180635"/>
                  </a:lnTo>
                  <a:lnTo>
                    <a:pt x="31832" y="188884"/>
                  </a:lnTo>
                  <a:lnTo>
                    <a:pt x="33127" y="197360"/>
                  </a:lnTo>
                  <a:lnTo>
                    <a:pt x="33991" y="205988"/>
                  </a:lnTo>
                  <a:lnTo>
                    <a:pt x="35559" y="214716"/>
                  </a:lnTo>
                  <a:lnTo>
                    <a:pt x="37597" y="223511"/>
                  </a:lnTo>
                  <a:lnTo>
                    <a:pt x="39947" y="232351"/>
                  </a:lnTo>
                  <a:lnTo>
                    <a:pt x="41514" y="241221"/>
                  </a:lnTo>
                  <a:lnTo>
                    <a:pt x="42559" y="250111"/>
                  </a:lnTo>
                  <a:lnTo>
                    <a:pt x="43256" y="259014"/>
                  </a:lnTo>
                  <a:lnTo>
                    <a:pt x="44712" y="267926"/>
                  </a:lnTo>
                  <a:lnTo>
                    <a:pt x="46675" y="276844"/>
                  </a:lnTo>
                  <a:lnTo>
                    <a:pt x="48976" y="285766"/>
                  </a:lnTo>
                  <a:lnTo>
                    <a:pt x="50510" y="294690"/>
                  </a:lnTo>
                  <a:lnTo>
                    <a:pt x="51533" y="303616"/>
                  </a:lnTo>
                  <a:lnTo>
                    <a:pt x="52215" y="312544"/>
                  </a:lnTo>
                  <a:lnTo>
                    <a:pt x="52669" y="321472"/>
                  </a:lnTo>
                  <a:lnTo>
                    <a:pt x="53175" y="339329"/>
                  </a:lnTo>
                  <a:lnTo>
                    <a:pt x="53543" y="380477"/>
                  </a:lnTo>
                  <a:lnTo>
                    <a:pt x="54547" y="385612"/>
                  </a:lnTo>
                  <a:lnTo>
                    <a:pt x="59708" y="397580"/>
                  </a:lnTo>
                  <a:lnTo>
                    <a:pt x="62140" y="408833"/>
                  </a:lnTo>
                  <a:lnTo>
                    <a:pt x="62435" y="415529"/>
                  </a:lnTo>
                  <a:lnTo>
                    <a:pt x="62506" y="402807"/>
                  </a:lnTo>
                  <a:lnTo>
                    <a:pt x="62507" y="393668"/>
                  </a:lnTo>
                  <a:lnTo>
                    <a:pt x="59862" y="382992"/>
                  </a:lnTo>
                  <a:lnTo>
                    <a:pt x="57767" y="377367"/>
                  </a:lnTo>
                  <a:lnTo>
                    <a:pt x="56371" y="370641"/>
                  </a:lnTo>
                  <a:lnTo>
                    <a:pt x="55441" y="363179"/>
                  </a:lnTo>
                  <a:lnTo>
                    <a:pt x="54820" y="355229"/>
                  </a:lnTo>
                  <a:lnTo>
                    <a:pt x="53414" y="346952"/>
                  </a:lnTo>
                  <a:lnTo>
                    <a:pt x="51484" y="338458"/>
                  </a:lnTo>
                  <a:lnTo>
                    <a:pt x="49205" y="329818"/>
                  </a:lnTo>
                  <a:lnTo>
                    <a:pt x="47687" y="321082"/>
                  </a:lnTo>
                  <a:lnTo>
                    <a:pt x="46675" y="312281"/>
                  </a:lnTo>
                  <a:lnTo>
                    <a:pt x="45998" y="303437"/>
                  </a:lnTo>
                  <a:lnTo>
                    <a:pt x="44557" y="294565"/>
                  </a:lnTo>
                  <a:lnTo>
                    <a:pt x="42603" y="285673"/>
                  </a:lnTo>
                  <a:lnTo>
                    <a:pt x="40308" y="276769"/>
                  </a:lnTo>
                  <a:lnTo>
                    <a:pt x="37786" y="267856"/>
                  </a:lnTo>
                  <a:lnTo>
                    <a:pt x="32338" y="250016"/>
                  </a:lnTo>
                  <a:lnTo>
                    <a:pt x="30490" y="241091"/>
                  </a:lnTo>
                  <a:lnTo>
                    <a:pt x="29255" y="232165"/>
                  </a:lnTo>
                  <a:lnTo>
                    <a:pt x="28434" y="223238"/>
                  </a:lnTo>
                  <a:lnTo>
                    <a:pt x="26893" y="215302"/>
                  </a:lnTo>
                  <a:lnTo>
                    <a:pt x="24874" y="208027"/>
                  </a:lnTo>
                  <a:lnTo>
                    <a:pt x="14505" y="177352"/>
                  </a:lnTo>
                  <a:lnTo>
                    <a:pt x="12646" y="169828"/>
                  </a:lnTo>
                  <a:lnTo>
                    <a:pt x="11408" y="162828"/>
                  </a:lnTo>
                  <a:lnTo>
                    <a:pt x="10031" y="150751"/>
                  </a:lnTo>
                  <a:lnTo>
                    <a:pt x="9420" y="142076"/>
                  </a:lnTo>
                  <a:lnTo>
                    <a:pt x="6502" y="132267"/>
                  </a:lnTo>
                  <a:lnTo>
                    <a:pt x="2890" y="122285"/>
                  </a:lnTo>
                  <a:lnTo>
                    <a:pt x="1285" y="114542"/>
                  </a:lnTo>
                  <a:lnTo>
                    <a:pt x="1848" y="111088"/>
                  </a:lnTo>
                  <a:lnTo>
                    <a:pt x="7237" y="98415"/>
                  </a:lnTo>
                  <a:lnTo>
                    <a:pt x="7801" y="95376"/>
                  </a:lnTo>
                  <a:lnTo>
                    <a:pt x="10162" y="92357"/>
                  </a:lnTo>
                  <a:lnTo>
                    <a:pt x="18077" y="86357"/>
                  </a:lnTo>
                  <a:lnTo>
                    <a:pt x="22965" y="82376"/>
                  </a:lnTo>
                  <a:lnTo>
                    <a:pt x="28209" y="77738"/>
                  </a:lnTo>
                  <a:lnTo>
                    <a:pt x="33689" y="72661"/>
                  </a:lnTo>
                  <a:lnTo>
                    <a:pt x="39326" y="68284"/>
                  </a:lnTo>
                  <a:lnTo>
                    <a:pt x="45069" y="64375"/>
                  </a:lnTo>
                  <a:lnTo>
                    <a:pt x="50882" y="60776"/>
                  </a:lnTo>
                  <a:lnTo>
                    <a:pt x="58727" y="57384"/>
                  </a:lnTo>
                  <a:lnTo>
                    <a:pt x="67925" y="54131"/>
                  </a:lnTo>
                  <a:lnTo>
                    <a:pt x="106462" y="41781"/>
                  </a:lnTo>
                  <a:lnTo>
                    <a:pt x="116615" y="38768"/>
                  </a:lnTo>
                  <a:lnTo>
                    <a:pt x="138481" y="32774"/>
                  </a:lnTo>
                  <a:lnTo>
                    <a:pt x="148875" y="30780"/>
                  </a:lnTo>
                  <a:lnTo>
                    <a:pt x="158781" y="29449"/>
                  </a:lnTo>
                  <a:lnTo>
                    <a:pt x="168363" y="28562"/>
                  </a:lnTo>
                  <a:lnTo>
                    <a:pt x="178718" y="26979"/>
                  </a:lnTo>
                  <a:lnTo>
                    <a:pt x="189591" y="24931"/>
                  </a:lnTo>
                  <a:lnTo>
                    <a:pt x="200808" y="22574"/>
                  </a:lnTo>
                  <a:lnTo>
                    <a:pt x="211263" y="20010"/>
                  </a:lnTo>
                  <a:lnTo>
                    <a:pt x="221209" y="17309"/>
                  </a:lnTo>
                  <a:lnTo>
                    <a:pt x="230817" y="14516"/>
                  </a:lnTo>
                  <a:lnTo>
                    <a:pt x="239206" y="12654"/>
                  </a:lnTo>
                  <a:lnTo>
                    <a:pt x="246784" y="11412"/>
                  </a:lnTo>
                  <a:lnTo>
                    <a:pt x="253819" y="10585"/>
                  </a:lnTo>
                  <a:lnTo>
                    <a:pt x="260494" y="9041"/>
                  </a:lnTo>
                  <a:lnTo>
                    <a:pt x="266929" y="7019"/>
                  </a:lnTo>
                  <a:lnTo>
                    <a:pt x="273202" y="4680"/>
                  </a:lnTo>
                  <a:lnTo>
                    <a:pt x="278377" y="3120"/>
                  </a:lnTo>
                  <a:lnTo>
                    <a:pt x="286773" y="1386"/>
                  </a:lnTo>
                  <a:lnTo>
                    <a:pt x="294110" y="274"/>
                  </a:lnTo>
                  <a:lnTo>
                    <a:pt x="301439" y="54"/>
                  </a:lnTo>
                  <a:lnTo>
                    <a:pt x="30361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SMARTInkAnnotation4"/>
            <p:cNvSpPr/>
            <p:nvPr/>
          </p:nvSpPr>
          <p:spPr>
            <a:xfrm>
              <a:off x="5661456" y="2152459"/>
              <a:ext cx="249238" cy="61916"/>
            </a:xfrm>
            <a:custGeom>
              <a:avLst/>
              <a:gdLst/>
              <a:ahLst/>
              <a:cxnLst/>
              <a:rect l="0" t="0" r="0" b="0"/>
              <a:pathLst>
                <a:path w="250033" h="62477">
                  <a:moveTo>
                    <a:pt x="0" y="53578"/>
                  </a:moveTo>
                  <a:lnTo>
                    <a:pt x="0" y="58319"/>
                  </a:lnTo>
                  <a:lnTo>
                    <a:pt x="993" y="59715"/>
                  </a:lnTo>
                  <a:lnTo>
                    <a:pt x="2646" y="60646"/>
                  </a:lnTo>
                  <a:lnTo>
                    <a:pt x="7129" y="61681"/>
                  </a:lnTo>
                  <a:lnTo>
                    <a:pt x="12429" y="62140"/>
                  </a:lnTo>
                  <a:lnTo>
                    <a:pt x="18092" y="62344"/>
                  </a:lnTo>
                  <a:lnTo>
                    <a:pt x="29504" y="62460"/>
                  </a:lnTo>
                  <a:lnTo>
                    <a:pt x="34553" y="62476"/>
                  </a:lnTo>
                  <a:lnTo>
                    <a:pt x="40894" y="61494"/>
                  </a:lnTo>
                  <a:lnTo>
                    <a:pt x="48099" y="59848"/>
                  </a:lnTo>
                  <a:lnTo>
                    <a:pt x="85790" y="50076"/>
                  </a:lnTo>
                  <a:lnTo>
                    <a:pt x="96881" y="46283"/>
                  </a:lnTo>
                  <a:lnTo>
                    <a:pt x="108244" y="41769"/>
                  </a:lnTo>
                  <a:lnTo>
                    <a:pt x="119788" y="36776"/>
                  </a:lnTo>
                  <a:lnTo>
                    <a:pt x="130459" y="32455"/>
                  </a:lnTo>
                  <a:lnTo>
                    <a:pt x="150256" y="25008"/>
                  </a:lnTo>
                  <a:lnTo>
                    <a:pt x="159702" y="22625"/>
                  </a:lnTo>
                  <a:lnTo>
                    <a:pt x="168976" y="21037"/>
                  </a:lnTo>
                  <a:lnTo>
                    <a:pt x="178135" y="19978"/>
                  </a:lnTo>
                  <a:lnTo>
                    <a:pt x="187218" y="18279"/>
                  </a:lnTo>
                  <a:lnTo>
                    <a:pt x="196250" y="16155"/>
                  </a:lnTo>
                  <a:lnTo>
                    <a:pt x="205247" y="13747"/>
                  </a:lnTo>
                  <a:lnTo>
                    <a:pt x="213230" y="11149"/>
                  </a:lnTo>
                  <a:lnTo>
                    <a:pt x="220536" y="8425"/>
                  </a:lnTo>
                  <a:lnTo>
                    <a:pt x="227392" y="5617"/>
                  </a:lnTo>
                  <a:lnTo>
                    <a:pt x="232954" y="3745"/>
                  </a:lnTo>
                  <a:lnTo>
                    <a:pt x="237654" y="2496"/>
                  </a:lnTo>
                  <a:lnTo>
                    <a:pt x="25003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MARTInkAnnotation5"/>
            <p:cNvSpPr/>
            <p:nvPr/>
          </p:nvSpPr>
          <p:spPr>
            <a:xfrm>
              <a:off x="5651931" y="2339792"/>
              <a:ext cx="322263" cy="34926"/>
            </a:xfrm>
            <a:custGeom>
              <a:avLst/>
              <a:gdLst/>
              <a:ahLst/>
              <a:cxnLst/>
              <a:rect l="0" t="0" r="0" b="0"/>
              <a:pathLst>
                <a:path w="321469" h="35707">
                  <a:moveTo>
                    <a:pt x="0" y="8929"/>
                  </a:moveTo>
                  <a:lnTo>
                    <a:pt x="0" y="13670"/>
                  </a:lnTo>
                  <a:lnTo>
                    <a:pt x="992" y="15066"/>
                  </a:lnTo>
                  <a:lnTo>
                    <a:pt x="2646" y="15997"/>
                  </a:lnTo>
                  <a:lnTo>
                    <a:pt x="4740" y="16618"/>
                  </a:lnTo>
                  <a:lnTo>
                    <a:pt x="6137" y="18024"/>
                  </a:lnTo>
                  <a:lnTo>
                    <a:pt x="7067" y="19953"/>
                  </a:lnTo>
                  <a:lnTo>
                    <a:pt x="7688" y="22232"/>
                  </a:lnTo>
                  <a:lnTo>
                    <a:pt x="9094" y="24743"/>
                  </a:lnTo>
                  <a:lnTo>
                    <a:pt x="11024" y="27409"/>
                  </a:lnTo>
                  <a:lnTo>
                    <a:pt x="13302" y="30179"/>
                  </a:lnTo>
                  <a:lnTo>
                    <a:pt x="16806" y="32025"/>
                  </a:lnTo>
                  <a:lnTo>
                    <a:pt x="21125" y="33256"/>
                  </a:lnTo>
                  <a:lnTo>
                    <a:pt x="25990" y="34077"/>
                  </a:lnTo>
                  <a:lnTo>
                    <a:pt x="32209" y="34624"/>
                  </a:lnTo>
                  <a:lnTo>
                    <a:pt x="39332" y="34989"/>
                  </a:lnTo>
                  <a:lnTo>
                    <a:pt x="55184" y="35394"/>
                  </a:lnTo>
                  <a:lnTo>
                    <a:pt x="125078" y="35706"/>
                  </a:lnTo>
                  <a:lnTo>
                    <a:pt x="134979" y="34718"/>
                  </a:lnTo>
                  <a:lnTo>
                    <a:pt x="145549" y="33067"/>
                  </a:lnTo>
                  <a:lnTo>
                    <a:pt x="156563" y="30974"/>
                  </a:lnTo>
                  <a:lnTo>
                    <a:pt x="165891" y="29579"/>
                  </a:lnTo>
                  <a:lnTo>
                    <a:pt x="174094" y="28649"/>
                  </a:lnTo>
                  <a:lnTo>
                    <a:pt x="181547" y="28029"/>
                  </a:lnTo>
                  <a:lnTo>
                    <a:pt x="189492" y="27615"/>
                  </a:lnTo>
                  <a:lnTo>
                    <a:pt x="206258" y="27156"/>
                  </a:lnTo>
                  <a:lnTo>
                    <a:pt x="214896" y="26041"/>
                  </a:lnTo>
                  <a:lnTo>
                    <a:pt x="223631" y="24306"/>
                  </a:lnTo>
                  <a:lnTo>
                    <a:pt x="232431" y="22157"/>
                  </a:lnTo>
                  <a:lnTo>
                    <a:pt x="240282" y="20724"/>
                  </a:lnTo>
                  <a:lnTo>
                    <a:pt x="247500" y="19769"/>
                  </a:lnTo>
                  <a:lnTo>
                    <a:pt x="254298" y="19133"/>
                  </a:lnTo>
                  <a:lnTo>
                    <a:pt x="260812" y="18708"/>
                  </a:lnTo>
                  <a:lnTo>
                    <a:pt x="267140" y="18425"/>
                  </a:lnTo>
                  <a:lnTo>
                    <a:pt x="273343" y="18236"/>
                  </a:lnTo>
                  <a:lnTo>
                    <a:pt x="279464" y="17118"/>
                  </a:lnTo>
                  <a:lnTo>
                    <a:pt x="285527" y="15381"/>
                  </a:lnTo>
                  <a:lnTo>
                    <a:pt x="291555" y="13230"/>
                  </a:lnTo>
                  <a:lnTo>
                    <a:pt x="297557" y="10805"/>
                  </a:lnTo>
                  <a:lnTo>
                    <a:pt x="303543" y="8195"/>
                  </a:lnTo>
                  <a:lnTo>
                    <a:pt x="3214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MARTInkAnnotation6"/>
            <p:cNvSpPr/>
            <p:nvPr/>
          </p:nvSpPr>
          <p:spPr>
            <a:xfrm>
              <a:off x="6036106" y="2142934"/>
              <a:ext cx="500063" cy="231785"/>
            </a:xfrm>
            <a:custGeom>
              <a:avLst/>
              <a:gdLst/>
              <a:ahLst/>
              <a:cxnLst/>
              <a:rect l="0" t="0" r="0" b="0"/>
              <a:pathLst>
                <a:path w="499909" h="232013">
                  <a:moveTo>
                    <a:pt x="35564" y="0"/>
                  </a:moveTo>
                  <a:lnTo>
                    <a:pt x="35564" y="12428"/>
                  </a:lnTo>
                  <a:lnTo>
                    <a:pt x="34573" y="16223"/>
                  </a:lnTo>
                  <a:lnTo>
                    <a:pt x="32919" y="20737"/>
                  </a:lnTo>
                  <a:lnTo>
                    <a:pt x="30824" y="25731"/>
                  </a:lnTo>
                  <a:lnTo>
                    <a:pt x="28435" y="32036"/>
                  </a:lnTo>
                  <a:lnTo>
                    <a:pt x="23136" y="46980"/>
                  </a:lnTo>
                  <a:lnTo>
                    <a:pt x="20333" y="54140"/>
                  </a:lnTo>
                  <a:lnTo>
                    <a:pt x="17473" y="60898"/>
                  </a:lnTo>
                  <a:lnTo>
                    <a:pt x="14574" y="67387"/>
                  </a:lnTo>
                  <a:lnTo>
                    <a:pt x="11649" y="74690"/>
                  </a:lnTo>
                  <a:lnTo>
                    <a:pt x="5753" y="90742"/>
                  </a:lnTo>
                  <a:lnTo>
                    <a:pt x="3784" y="99190"/>
                  </a:lnTo>
                  <a:lnTo>
                    <a:pt x="2471" y="107798"/>
                  </a:lnTo>
                  <a:lnTo>
                    <a:pt x="1596" y="116514"/>
                  </a:lnTo>
                  <a:lnTo>
                    <a:pt x="1013" y="124308"/>
                  </a:lnTo>
                  <a:lnTo>
                    <a:pt x="624" y="131489"/>
                  </a:lnTo>
                  <a:lnTo>
                    <a:pt x="191" y="144760"/>
                  </a:lnTo>
                  <a:lnTo>
                    <a:pt x="0" y="157272"/>
                  </a:lnTo>
                  <a:lnTo>
                    <a:pt x="940" y="163387"/>
                  </a:lnTo>
                  <a:lnTo>
                    <a:pt x="2559" y="169448"/>
                  </a:lnTo>
                  <a:lnTo>
                    <a:pt x="4632" y="175473"/>
                  </a:lnTo>
                  <a:lnTo>
                    <a:pt x="7005" y="180482"/>
                  </a:lnTo>
                  <a:lnTo>
                    <a:pt x="9580" y="184813"/>
                  </a:lnTo>
                  <a:lnTo>
                    <a:pt x="12288" y="188693"/>
                  </a:lnTo>
                  <a:lnTo>
                    <a:pt x="17943" y="195650"/>
                  </a:lnTo>
                  <a:lnTo>
                    <a:pt x="23764" y="202049"/>
                  </a:lnTo>
                  <a:lnTo>
                    <a:pt x="29658" y="208200"/>
                  </a:lnTo>
                  <a:lnTo>
                    <a:pt x="33611" y="210237"/>
                  </a:lnTo>
                  <a:lnTo>
                    <a:pt x="43296" y="212501"/>
                  </a:lnTo>
                  <a:lnTo>
                    <a:pt x="55164" y="213775"/>
                  </a:lnTo>
                  <a:lnTo>
                    <a:pt x="59544" y="211970"/>
                  </a:lnTo>
                  <a:lnTo>
                    <a:pt x="64449" y="208782"/>
                  </a:lnTo>
                  <a:lnTo>
                    <a:pt x="69705" y="204672"/>
                  </a:lnTo>
                  <a:lnTo>
                    <a:pt x="83479" y="197460"/>
                  </a:lnTo>
                  <a:lnTo>
                    <a:pt x="91320" y="194148"/>
                  </a:lnTo>
                  <a:lnTo>
                    <a:pt x="98532" y="188963"/>
                  </a:lnTo>
                  <a:lnTo>
                    <a:pt x="105324" y="182530"/>
                  </a:lnTo>
                  <a:lnTo>
                    <a:pt x="111836" y="175265"/>
                  </a:lnTo>
                  <a:lnTo>
                    <a:pt x="124364" y="161900"/>
                  </a:lnTo>
                  <a:lnTo>
                    <a:pt x="130483" y="155558"/>
                  </a:lnTo>
                  <a:lnTo>
                    <a:pt x="136547" y="148354"/>
                  </a:lnTo>
                  <a:lnTo>
                    <a:pt x="142573" y="140574"/>
                  </a:lnTo>
                  <a:lnTo>
                    <a:pt x="148576" y="132411"/>
                  </a:lnTo>
                  <a:lnTo>
                    <a:pt x="153570" y="123993"/>
                  </a:lnTo>
                  <a:lnTo>
                    <a:pt x="157891" y="115404"/>
                  </a:lnTo>
                  <a:lnTo>
                    <a:pt x="161764" y="106701"/>
                  </a:lnTo>
                  <a:lnTo>
                    <a:pt x="166330" y="98915"/>
                  </a:lnTo>
                  <a:lnTo>
                    <a:pt x="171359" y="91740"/>
                  </a:lnTo>
                  <a:lnTo>
                    <a:pt x="176696" y="84973"/>
                  </a:lnTo>
                  <a:lnTo>
                    <a:pt x="180253" y="78476"/>
                  </a:lnTo>
                  <a:lnTo>
                    <a:pt x="182625" y="72161"/>
                  </a:lnTo>
                  <a:lnTo>
                    <a:pt x="184206" y="65966"/>
                  </a:lnTo>
                  <a:lnTo>
                    <a:pt x="186252" y="60845"/>
                  </a:lnTo>
                  <a:lnTo>
                    <a:pt x="188609" y="56438"/>
                  </a:lnTo>
                  <a:lnTo>
                    <a:pt x="191172" y="52508"/>
                  </a:lnTo>
                  <a:lnTo>
                    <a:pt x="192882" y="47903"/>
                  </a:lnTo>
                  <a:lnTo>
                    <a:pt x="194020" y="42850"/>
                  </a:lnTo>
                  <a:lnTo>
                    <a:pt x="196259" y="27067"/>
                  </a:lnTo>
                  <a:lnTo>
                    <a:pt x="196293" y="39185"/>
                  </a:lnTo>
                  <a:lnTo>
                    <a:pt x="196298" y="134117"/>
                  </a:lnTo>
                  <a:lnTo>
                    <a:pt x="197291" y="141997"/>
                  </a:lnTo>
                  <a:lnTo>
                    <a:pt x="198944" y="149235"/>
                  </a:lnTo>
                  <a:lnTo>
                    <a:pt x="201038" y="156044"/>
                  </a:lnTo>
                  <a:lnTo>
                    <a:pt x="203427" y="162569"/>
                  </a:lnTo>
                  <a:lnTo>
                    <a:pt x="206012" y="168902"/>
                  </a:lnTo>
                  <a:lnTo>
                    <a:pt x="208728" y="175109"/>
                  </a:lnTo>
                  <a:lnTo>
                    <a:pt x="214390" y="187297"/>
                  </a:lnTo>
                  <a:lnTo>
                    <a:pt x="217289" y="193326"/>
                  </a:lnTo>
                  <a:lnTo>
                    <a:pt x="220214" y="198337"/>
                  </a:lnTo>
                  <a:lnTo>
                    <a:pt x="223157" y="202669"/>
                  </a:lnTo>
                  <a:lnTo>
                    <a:pt x="226110" y="206550"/>
                  </a:lnTo>
                  <a:lnTo>
                    <a:pt x="232038" y="213508"/>
                  </a:lnTo>
                  <a:lnTo>
                    <a:pt x="235007" y="216753"/>
                  </a:lnTo>
                  <a:lnTo>
                    <a:pt x="236987" y="219908"/>
                  </a:lnTo>
                  <a:lnTo>
                    <a:pt x="239187" y="226060"/>
                  </a:lnTo>
                  <a:lnTo>
                    <a:pt x="240766" y="228097"/>
                  </a:lnTo>
                  <a:lnTo>
                    <a:pt x="242811" y="229455"/>
                  </a:lnTo>
                  <a:lnTo>
                    <a:pt x="249463" y="232012"/>
                  </a:lnTo>
                  <a:lnTo>
                    <a:pt x="249795" y="225011"/>
                  </a:lnTo>
                  <a:lnTo>
                    <a:pt x="249873" y="189930"/>
                  </a:lnTo>
                  <a:lnTo>
                    <a:pt x="248883" y="183175"/>
                  </a:lnTo>
                  <a:lnTo>
                    <a:pt x="247230" y="175694"/>
                  </a:lnTo>
                  <a:lnTo>
                    <a:pt x="245136" y="167731"/>
                  </a:lnTo>
                  <a:lnTo>
                    <a:pt x="243739" y="160438"/>
                  </a:lnTo>
                  <a:lnTo>
                    <a:pt x="242808" y="153591"/>
                  </a:lnTo>
                  <a:lnTo>
                    <a:pt x="242188" y="147042"/>
                  </a:lnTo>
                  <a:lnTo>
                    <a:pt x="241775" y="139700"/>
                  </a:lnTo>
                  <a:lnTo>
                    <a:pt x="241315" y="123604"/>
                  </a:lnTo>
                  <a:lnTo>
                    <a:pt x="242184" y="116137"/>
                  </a:lnTo>
                  <a:lnTo>
                    <a:pt x="243756" y="109175"/>
                  </a:lnTo>
                  <a:lnTo>
                    <a:pt x="245797" y="102549"/>
                  </a:lnTo>
                  <a:lnTo>
                    <a:pt x="247157" y="96147"/>
                  </a:lnTo>
                  <a:lnTo>
                    <a:pt x="248063" y="89894"/>
                  </a:lnTo>
                  <a:lnTo>
                    <a:pt x="248668" y="83742"/>
                  </a:lnTo>
                  <a:lnTo>
                    <a:pt x="250063" y="77656"/>
                  </a:lnTo>
                  <a:lnTo>
                    <a:pt x="251985" y="71614"/>
                  </a:lnTo>
                  <a:lnTo>
                    <a:pt x="254259" y="65602"/>
                  </a:lnTo>
                  <a:lnTo>
                    <a:pt x="257759" y="60602"/>
                  </a:lnTo>
                  <a:lnTo>
                    <a:pt x="262077" y="56276"/>
                  </a:lnTo>
                  <a:lnTo>
                    <a:pt x="266940" y="52400"/>
                  </a:lnTo>
                  <a:lnTo>
                    <a:pt x="277635" y="45448"/>
                  </a:lnTo>
                  <a:lnTo>
                    <a:pt x="283265" y="42204"/>
                  </a:lnTo>
                  <a:lnTo>
                    <a:pt x="297458" y="38601"/>
                  </a:lnTo>
                  <a:lnTo>
                    <a:pt x="305410" y="37640"/>
                  </a:lnTo>
                  <a:lnTo>
                    <a:pt x="314680" y="36007"/>
                  </a:lnTo>
                  <a:lnTo>
                    <a:pt x="324829" y="33927"/>
                  </a:lnTo>
                  <a:lnTo>
                    <a:pt x="335564" y="31547"/>
                  </a:lnTo>
                  <a:lnTo>
                    <a:pt x="346689" y="29961"/>
                  </a:lnTo>
                  <a:lnTo>
                    <a:pt x="358074" y="28903"/>
                  </a:lnTo>
                  <a:lnTo>
                    <a:pt x="369634" y="28199"/>
                  </a:lnTo>
                  <a:lnTo>
                    <a:pt x="390414" y="27415"/>
                  </a:lnTo>
                  <a:lnTo>
                    <a:pt x="418849" y="26974"/>
                  </a:lnTo>
                  <a:lnTo>
                    <a:pt x="493383" y="26790"/>
                  </a:lnTo>
                  <a:lnTo>
                    <a:pt x="495558" y="25797"/>
                  </a:lnTo>
                  <a:lnTo>
                    <a:pt x="497008" y="24143"/>
                  </a:lnTo>
                  <a:lnTo>
                    <a:pt x="499908" y="178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SMARTInkAnnotation7"/>
            <p:cNvSpPr/>
            <p:nvPr/>
          </p:nvSpPr>
          <p:spPr>
            <a:xfrm>
              <a:off x="6475845" y="2188974"/>
              <a:ext cx="933450" cy="319100"/>
            </a:xfrm>
            <a:custGeom>
              <a:avLst/>
              <a:gdLst/>
              <a:ahLst/>
              <a:cxnLst/>
              <a:rect l="0" t="0" r="0" b="0"/>
              <a:pathLst>
                <a:path w="933510" h="318217">
                  <a:moveTo>
                    <a:pt x="60746" y="16049"/>
                  </a:moveTo>
                  <a:lnTo>
                    <a:pt x="47443" y="42654"/>
                  </a:lnTo>
                  <a:lnTo>
                    <a:pt x="42265" y="50363"/>
                  </a:lnTo>
                  <a:lnTo>
                    <a:pt x="36657" y="58089"/>
                  </a:lnTo>
                  <a:lnTo>
                    <a:pt x="33772" y="62927"/>
                  </a:lnTo>
                  <a:lnTo>
                    <a:pt x="30858" y="68137"/>
                  </a:lnTo>
                  <a:lnTo>
                    <a:pt x="24972" y="79218"/>
                  </a:lnTo>
                  <a:lnTo>
                    <a:pt x="13110" y="102500"/>
                  </a:lnTo>
                  <a:lnTo>
                    <a:pt x="7162" y="111688"/>
                  </a:lnTo>
                  <a:lnTo>
                    <a:pt x="4188" y="115527"/>
                  </a:lnTo>
                  <a:lnTo>
                    <a:pt x="2204" y="120071"/>
                  </a:lnTo>
                  <a:lnTo>
                    <a:pt x="882" y="125085"/>
                  </a:lnTo>
                  <a:lnTo>
                    <a:pt x="0" y="130411"/>
                  </a:lnTo>
                  <a:lnTo>
                    <a:pt x="405" y="134955"/>
                  </a:lnTo>
                  <a:lnTo>
                    <a:pt x="1667" y="138976"/>
                  </a:lnTo>
                  <a:lnTo>
                    <a:pt x="5715" y="146090"/>
                  </a:lnTo>
                  <a:lnTo>
                    <a:pt x="10821" y="152559"/>
                  </a:lnTo>
                  <a:lnTo>
                    <a:pt x="24015" y="161779"/>
                  </a:lnTo>
                  <a:lnTo>
                    <a:pt x="35751" y="170794"/>
                  </a:lnTo>
                  <a:lnTo>
                    <a:pt x="40114" y="172791"/>
                  </a:lnTo>
                  <a:lnTo>
                    <a:pt x="50253" y="175009"/>
                  </a:lnTo>
                  <a:lnTo>
                    <a:pt x="71858" y="176258"/>
                  </a:lnTo>
                  <a:lnTo>
                    <a:pt x="85859" y="173904"/>
                  </a:lnTo>
                  <a:lnTo>
                    <a:pt x="111016" y="164309"/>
                  </a:lnTo>
                  <a:lnTo>
                    <a:pt x="123106" y="156026"/>
                  </a:lnTo>
                  <a:lnTo>
                    <a:pt x="129108" y="151039"/>
                  </a:lnTo>
                  <a:lnTo>
                    <a:pt x="135094" y="145730"/>
                  </a:lnTo>
                  <a:lnTo>
                    <a:pt x="147037" y="134539"/>
                  </a:lnTo>
                  <a:lnTo>
                    <a:pt x="152007" y="128777"/>
                  </a:lnTo>
                  <a:lnTo>
                    <a:pt x="156314" y="122951"/>
                  </a:lnTo>
                  <a:lnTo>
                    <a:pt x="160176" y="117083"/>
                  </a:lnTo>
                  <a:lnTo>
                    <a:pt x="163744" y="110194"/>
                  </a:lnTo>
                  <a:lnTo>
                    <a:pt x="167114" y="102625"/>
                  </a:lnTo>
                  <a:lnTo>
                    <a:pt x="170353" y="94602"/>
                  </a:lnTo>
                  <a:lnTo>
                    <a:pt x="172513" y="87270"/>
                  </a:lnTo>
                  <a:lnTo>
                    <a:pt x="173952" y="80397"/>
                  </a:lnTo>
                  <a:lnTo>
                    <a:pt x="174912" y="73830"/>
                  </a:lnTo>
                  <a:lnTo>
                    <a:pt x="174560" y="67469"/>
                  </a:lnTo>
                  <a:lnTo>
                    <a:pt x="173332" y="61243"/>
                  </a:lnTo>
                  <a:lnTo>
                    <a:pt x="171523" y="55108"/>
                  </a:lnTo>
                  <a:lnTo>
                    <a:pt x="169324" y="49034"/>
                  </a:lnTo>
                  <a:lnTo>
                    <a:pt x="166865" y="43000"/>
                  </a:lnTo>
                  <a:lnTo>
                    <a:pt x="164234" y="36993"/>
                  </a:lnTo>
                  <a:lnTo>
                    <a:pt x="160495" y="31996"/>
                  </a:lnTo>
                  <a:lnTo>
                    <a:pt x="151050" y="23798"/>
                  </a:lnTo>
                  <a:lnTo>
                    <a:pt x="140238" y="16848"/>
                  </a:lnTo>
                  <a:lnTo>
                    <a:pt x="134576" y="13605"/>
                  </a:lnTo>
                  <a:lnTo>
                    <a:pt x="122994" y="10002"/>
                  </a:lnTo>
                  <a:lnTo>
                    <a:pt x="94650" y="7689"/>
                  </a:lnTo>
                  <a:lnTo>
                    <a:pt x="67585" y="7170"/>
                  </a:lnTo>
                  <a:lnTo>
                    <a:pt x="65305" y="8145"/>
                  </a:lnTo>
                  <a:lnTo>
                    <a:pt x="63786" y="9788"/>
                  </a:lnTo>
                  <a:lnTo>
                    <a:pt x="62772" y="11875"/>
                  </a:lnTo>
                  <a:lnTo>
                    <a:pt x="61646" y="16840"/>
                  </a:lnTo>
                  <a:lnTo>
                    <a:pt x="61346" y="19553"/>
                  </a:lnTo>
                  <a:lnTo>
                    <a:pt x="63658" y="27859"/>
                  </a:lnTo>
                  <a:lnTo>
                    <a:pt x="65664" y="32852"/>
                  </a:lnTo>
                  <a:lnTo>
                    <a:pt x="68986" y="37173"/>
                  </a:lnTo>
                  <a:lnTo>
                    <a:pt x="77968" y="44620"/>
                  </a:lnTo>
                  <a:lnTo>
                    <a:pt x="94181" y="54391"/>
                  </a:lnTo>
                  <a:lnTo>
                    <a:pt x="116293" y="63569"/>
                  </a:lnTo>
                  <a:lnTo>
                    <a:pt x="141697" y="72573"/>
                  </a:lnTo>
                  <a:lnTo>
                    <a:pt x="159232" y="81189"/>
                  </a:lnTo>
                  <a:lnTo>
                    <a:pt x="176946" y="90641"/>
                  </a:lnTo>
                  <a:lnTo>
                    <a:pt x="194742" y="98149"/>
                  </a:lnTo>
                  <a:lnTo>
                    <a:pt x="212573" y="107439"/>
                  </a:lnTo>
                  <a:lnTo>
                    <a:pt x="221495" y="112695"/>
                  </a:lnTo>
                  <a:lnTo>
                    <a:pt x="229427" y="118183"/>
                  </a:lnTo>
                  <a:lnTo>
                    <a:pt x="236700" y="123826"/>
                  </a:lnTo>
                  <a:lnTo>
                    <a:pt x="243533" y="129572"/>
                  </a:lnTo>
                  <a:lnTo>
                    <a:pt x="249081" y="135387"/>
                  </a:lnTo>
                  <a:lnTo>
                    <a:pt x="253771" y="141249"/>
                  </a:lnTo>
                  <a:lnTo>
                    <a:pt x="257890" y="147141"/>
                  </a:lnTo>
                  <a:lnTo>
                    <a:pt x="261628" y="153053"/>
                  </a:lnTo>
                  <a:lnTo>
                    <a:pt x="265113" y="158979"/>
                  </a:lnTo>
                  <a:lnTo>
                    <a:pt x="268428" y="164914"/>
                  </a:lnTo>
                  <a:lnTo>
                    <a:pt x="270638" y="171847"/>
                  </a:lnTo>
                  <a:lnTo>
                    <a:pt x="272111" y="179446"/>
                  </a:lnTo>
                  <a:lnTo>
                    <a:pt x="273094" y="187488"/>
                  </a:lnTo>
                  <a:lnTo>
                    <a:pt x="273749" y="194834"/>
                  </a:lnTo>
                  <a:lnTo>
                    <a:pt x="274185" y="201716"/>
                  </a:lnTo>
                  <a:lnTo>
                    <a:pt x="274476" y="208288"/>
                  </a:lnTo>
                  <a:lnTo>
                    <a:pt x="274799" y="223528"/>
                  </a:lnTo>
                  <a:lnTo>
                    <a:pt x="275007" y="252825"/>
                  </a:lnTo>
                  <a:lnTo>
                    <a:pt x="274032" y="259227"/>
                  </a:lnTo>
                  <a:lnTo>
                    <a:pt x="272389" y="265480"/>
                  </a:lnTo>
                  <a:lnTo>
                    <a:pt x="270303" y="271634"/>
                  </a:lnTo>
                  <a:lnTo>
                    <a:pt x="268911" y="277720"/>
                  </a:lnTo>
                  <a:lnTo>
                    <a:pt x="267983" y="283762"/>
                  </a:lnTo>
                  <a:lnTo>
                    <a:pt x="267365" y="289774"/>
                  </a:lnTo>
                  <a:lnTo>
                    <a:pt x="264032" y="299101"/>
                  </a:lnTo>
                  <a:lnTo>
                    <a:pt x="258548" y="308432"/>
                  </a:lnTo>
                  <a:lnTo>
                    <a:pt x="257798" y="312354"/>
                  </a:lnTo>
                  <a:lnTo>
                    <a:pt x="257599" y="314789"/>
                  </a:lnTo>
                  <a:lnTo>
                    <a:pt x="256473" y="316412"/>
                  </a:lnTo>
                  <a:lnTo>
                    <a:pt x="254731" y="317494"/>
                  </a:lnTo>
                  <a:lnTo>
                    <a:pt x="252576" y="318216"/>
                  </a:lnTo>
                  <a:lnTo>
                    <a:pt x="251141" y="317705"/>
                  </a:lnTo>
                  <a:lnTo>
                    <a:pt x="250184" y="316371"/>
                  </a:lnTo>
                  <a:lnTo>
                    <a:pt x="248647" y="311844"/>
                  </a:lnTo>
                  <a:lnTo>
                    <a:pt x="248437" y="305933"/>
                  </a:lnTo>
                  <a:lnTo>
                    <a:pt x="248303" y="285969"/>
                  </a:lnTo>
                  <a:lnTo>
                    <a:pt x="249283" y="279340"/>
                  </a:lnTo>
                  <a:lnTo>
                    <a:pt x="250930" y="271944"/>
                  </a:lnTo>
                  <a:lnTo>
                    <a:pt x="253019" y="264036"/>
                  </a:lnTo>
                  <a:lnTo>
                    <a:pt x="254412" y="255788"/>
                  </a:lnTo>
                  <a:lnTo>
                    <a:pt x="255342" y="247313"/>
                  </a:lnTo>
                  <a:lnTo>
                    <a:pt x="255960" y="238686"/>
                  </a:lnTo>
                  <a:lnTo>
                    <a:pt x="256373" y="228966"/>
                  </a:lnTo>
                  <a:lnTo>
                    <a:pt x="256831" y="207582"/>
                  </a:lnTo>
                  <a:lnTo>
                    <a:pt x="257946" y="196324"/>
                  </a:lnTo>
                  <a:lnTo>
                    <a:pt x="259682" y="184850"/>
                  </a:lnTo>
                  <a:lnTo>
                    <a:pt x="261830" y="173231"/>
                  </a:lnTo>
                  <a:lnTo>
                    <a:pt x="263264" y="162509"/>
                  </a:lnTo>
                  <a:lnTo>
                    <a:pt x="264219" y="152385"/>
                  </a:lnTo>
                  <a:lnTo>
                    <a:pt x="264854" y="142658"/>
                  </a:lnTo>
                  <a:lnTo>
                    <a:pt x="265280" y="132205"/>
                  </a:lnTo>
                  <a:lnTo>
                    <a:pt x="265877" y="100516"/>
                  </a:lnTo>
                  <a:lnTo>
                    <a:pt x="266094" y="59866"/>
                  </a:lnTo>
                  <a:lnTo>
                    <a:pt x="267098" y="53198"/>
                  </a:lnTo>
                  <a:lnTo>
                    <a:pt x="268759" y="47760"/>
                  </a:lnTo>
                  <a:lnTo>
                    <a:pt x="270859" y="43143"/>
                  </a:lnTo>
                  <a:lnTo>
                    <a:pt x="272259" y="38081"/>
                  </a:lnTo>
                  <a:lnTo>
                    <a:pt x="273192" y="32721"/>
                  </a:lnTo>
                  <a:lnTo>
                    <a:pt x="273814" y="27164"/>
                  </a:lnTo>
                  <a:lnTo>
                    <a:pt x="275221" y="23459"/>
                  </a:lnTo>
                  <a:lnTo>
                    <a:pt x="277151" y="20989"/>
                  </a:lnTo>
                  <a:lnTo>
                    <a:pt x="292118" y="12285"/>
                  </a:lnTo>
                  <a:lnTo>
                    <a:pt x="302814" y="9415"/>
                  </a:lnTo>
                  <a:lnTo>
                    <a:pt x="330591" y="7573"/>
                  </a:lnTo>
                  <a:lnTo>
                    <a:pt x="356004" y="11995"/>
                  </a:lnTo>
                  <a:lnTo>
                    <a:pt x="382386" y="19588"/>
                  </a:lnTo>
                  <a:lnTo>
                    <a:pt x="400150" y="27875"/>
                  </a:lnTo>
                  <a:lnTo>
                    <a:pt x="409054" y="32863"/>
                  </a:lnTo>
                  <a:lnTo>
                    <a:pt x="416975" y="38172"/>
                  </a:lnTo>
                  <a:lnTo>
                    <a:pt x="424240" y="43696"/>
                  </a:lnTo>
                  <a:lnTo>
                    <a:pt x="431067" y="49364"/>
                  </a:lnTo>
                  <a:lnTo>
                    <a:pt x="438596" y="55126"/>
                  </a:lnTo>
                  <a:lnTo>
                    <a:pt x="446591" y="60952"/>
                  </a:lnTo>
                  <a:lnTo>
                    <a:pt x="454898" y="66820"/>
                  </a:lnTo>
                  <a:lnTo>
                    <a:pt x="461427" y="72717"/>
                  </a:lnTo>
                  <a:lnTo>
                    <a:pt x="466773" y="78633"/>
                  </a:lnTo>
                  <a:lnTo>
                    <a:pt x="471329" y="84560"/>
                  </a:lnTo>
                  <a:lnTo>
                    <a:pt x="475358" y="90497"/>
                  </a:lnTo>
                  <a:lnTo>
                    <a:pt x="479037" y="96439"/>
                  </a:lnTo>
                  <a:lnTo>
                    <a:pt x="482482" y="102385"/>
                  </a:lnTo>
                  <a:lnTo>
                    <a:pt x="483786" y="108333"/>
                  </a:lnTo>
                  <a:lnTo>
                    <a:pt x="483663" y="114282"/>
                  </a:lnTo>
                  <a:lnTo>
                    <a:pt x="482589" y="120233"/>
                  </a:lnTo>
                  <a:lnTo>
                    <a:pt x="479888" y="125193"/>
                  </a:lnTo>
                  <a:lnTo>
                    <a:pt x="471597" y="133349"/>
                  </a:lnTo>
                  <a:lnTo>
                    <a:pt x="461297" y="140281"/>
                  </a:lnTo>
                  <a:lnTo>
                    <a:pt x="441696" y="149762"/>
                  </a:lnTo>
                  <a:lnTo>
                    <a:pt x="425518" y="154852"/>
                  </a:lnTo>
                  <a:lnTo>
                    <a:pt x="408405" y="157115"/>
                  </a:lnTo>
                  <a:lnTo>
                    <a:pt x="390878" y="155474"/>
                  </a:lnTo>
                  <a:lnTo>
                    <a:pt x="364277" y="151618"/>
                  </a:lnTo>
                  <a:lnTo>
                    <a:pt x="345469" y="149724"/>
                  </a:lnTo>
                  <a:lnTo>
                    <a:pt x="323881" y="145575"/>
                  </a:lnTo>
                  <a:lnTo>
                    <a:pt x="303702" y="140424"/>
                  </a:lnTo>
                  <a:lnTo>
                    <a:pt x="278253" y="131945"/>
                  </a:lnTo>
                  <a:lnTo>
                    <a:pt x="258145" y="123149"/>
                  </a:lnTo>
                  <a:lnTo>
                    <a:pt x="246705" y="118220"/>
                  </a:lnTo>
                  <a:lnTo>
                    <a:pt x="234687" y="114452"/>
                  </a:lnTo>
                  <a:lnTo>
                    <a:pt x="223416" y="106741"/>
                  </a:lnTo>
                  <a:lnTo>
                    <a:pt x="223763" y="107269"/>
                  </a:lnTo>
                  <a:lnTo>
                    <a:pt x="229339" y="113157"/>
                  </a:lnTo>
                  <a:lnTo>
                    <a:pt x="244456" y="115047"/>
                  </a:lnTo>
                  <a:lnTo>
                    <a:pt x="277104" y="126676"/>
                  </a:lnTo>
                  <a:lnTo>
                    <a:pt x="312908" y="141130"/>
                  </a:lnTo>
                  <a:lnTo>
                    <a:pt x="330576" y="146055"/>
                  </a:lnTo>
                  <a:lnTo>
                    <a:pt x="351657" y="148244"/>
                  </a:lnTo>
                  <a:lnTo>
                    <a:pt x="371610" y="151862"/>
                  </a:lnTo>
                  <a:lnTo>
                    <a:pt x="391391" y="155785"/>
                  </a:lnTo>
                  <a:lnTo>
                    <a:pt x="413413" y="157529"/>
                  </a:lnTo>
                  <a:lnTo>
                    <a:pt x="436429" y="158304"/>
                  </a:lnTo>
                  <a:lnTo>
                    <a:pt x="483543" y="158802"/>
                  </a:lnTo>
                  <a:lnTo>
                    <a:pt x="550126" y="158913"/>
                  </a:lnTo>
                  <a:lnTo>
                    <a:pt x="571605" y="156274"/>
                  </a:lnTo>
                  <a:lnTo>
                    <a:pt x="593388" y="150801"/>
                  </a:lnTo>
                  <a:lnTo>
                    <a:pt x="612991" y="141754"/>
                  </a:lnTo>
                  <a:lnTo>
                    <a:pt x="634270" y="133765"/>
                  </a:lnTo>
                  <a:lnTo>
                    <a:pt x="654974" y="126906"/>
                  </a:lnTo>
                  <a:lnTo>
                    <a:pt x="670790" y="120551"/>
                  </a:lnTo>
                  <a:lnTo>
                    <a:pt x="684434" y="111773"/>
                  </a:lnTo>
                  <a:lnTo>
                    <a:pt x="690851" y="106654"/>
                  </a:lnTo>
                  <a:lnTo>
                    <a:pt x="696120" y="101257"/>
                  </a:lnTo>
                  <a:lnTo>
                    <a:pt x="700625" y="95675"/>
                  </a:lnTo>
                  <a:lnTo>
                    <a:pt x="704621" y="89969"/>
                  </a:lnTo>
                  <a:lnTo>
                    <a:pt x="707285" y="84181"/>
                  </a:lnTo>
                  <a:lnTo>
                    <a:pt x="709061" y="78338"/>
                  </a:lnTo>
                  <a:lnTo>
                    <a:pt x="710246" y="72457"/>
                  </a:lnTo>
                  <a:lnTo>
                    <a:pt x="710042" y="66553"/>
                  </a:lnTo>
                  <a:lnTo>
                    <a:pt x="708915" y="60633"/>
                  </a:lnTo>
                  <a:lnTo>
                    <a:pt x="707171" y="54701"/>
                  </a:lnTo>
                  <a:lnTo>
                    <a:pt x="704024" y="48762"/>
                  </a:lnTo>
                  <a:lnTo>
                    <a:pt x="699942" y="42819"/>
                  </a:lnTo>
                  <a:lnTo>
                    <a:pt x="695236" y="36872"/>
                  </a:lnTo>
                  <a:lnTo>
                    <a:pt x="684715" y="27619"/>
                  </a:lnTo>
                  <a:lnTo>
                    <a:pt x="672432" y="20199"/>
                  </a:lnTo>
                  <a:lnTo>
                    <a:pt x="648783" y="10444"/>
                  </a:lnTo>
                  <a:lnTo>
                    <a:pt x="621932" y="2262"/>
                  </a:lnTo>
                  <a:lnTo>
                    <a:pt x="600542" y="0"/>
                  </a:lnTo>
                  <a:lnTo>
                    <a:pt x="580453" y="1640"/>
                  </a:lnTo>
                  <a:lnTo>
                    <a:pt x="555054" y="8142"/>
                  </a:lnTo>
                  <a:lnTo>
                    <a:pt x="548042" y="10778"/>
                  </a:lnTo>
                  <a:lnTo>
                    <a:pt x="534960" y="18998"/>
                  </a:lnTo>
                  <a:lnTo>
                    <a:pt x="524516" y="28274"/>
                  </a:lnTo>
                  <a:lnTo>
                    <a:pt x="519874" y="35704"/>
                  </a:lnTo>
                  <a:lnTo>
                    <a:pt x="519628" y="41059"/>
                  </a:lnTo>
                  <a:lnTo>
                    <a:pt x="520456" y="47605"/>
                  </a:lnTo>
                  <a:lnTo>
                    <a:pt x="522001" y="54946"/>
                  </a:lnTo>
                  <a:lnTo>
                    <a:pt x="525015" y="61824"/>
                  </a:lnTo>
                  <a:lnTo>
                    <a:pt x="529008" y="68394"/>
                  </a:lnTo>
                  <a:lnTo>
                    <a:pt x="533656" y="74758"/>
                  </a:lnTo>
                  <a:lnTo>
                    <a:pt x="539729" y="81978"/>
                  </a:lnTo>
                  <a:lnTo>
                    <a:pt x="546756" y="89767"/>
                  </a:lnTo>
                  <a:lnTo>
                    <a:pt x="554417" y="97937"/>
                  </a:lnTo>
                  <a:lnTo>
                    <a:pt x="563493" y="106360"/>
                  </a:lnTo>
                  <a:lnTo>
                    <a:pt x="573512" y="114951"/>
                  </a:lnTo>
                  <a:lnTo>
                    <a:pt x="584160" y="123656"/>
                  </a:lnTo>
                  <a:lnTo>
                    <a:pt x="595228" y="131443"/>
                  </a:lnTo>
                  <a:lnTo>
                    <a:pt x="606575" y="138619"/>
                  </a:lnTo>
                  <a:lnTo>
                    <a:pt x="618109" y="145388"/>
                  </a:lnTo>
                  <a:lnTo>
                    <a:pt x="629766" y="152876"/>
                  </a:lnTo>
                  <a:lnTo>
                    <a:pt x="641506" y="160846"/>
                  </a:lnTo>
                  <a:lnTo>
                    <a:pt x="653303" y="169135"/>
                  </a:lnTo>
                  <a:lnTo>
                    <a:pt x="665135" y="176645"/>
                  </a:lnTo>
                  <a:lnTo>
                    <a:pt x="676993" y="183637"/>
                  </a:lnTo>
                  <a:lnTo>
                    <a:pt x="688866" y="190282"/>
                  </a:lnTo>
                  <a:lnTo>
                    <a:pt x="701742" y="196697"/>
                  </a:lnTo>
                  <a:lnTo>
                    <a:pt x="715288" y="202957"/>
                  </a:lnTo>
                  <a:lnTo>
                    <a:pt x="729279" y="209116"/>
                  </a:lnTo>
                  <a:lnTo>
                    <a:pt x="755408" y="221250"/>
                  </a:lnTo>
                  <a:lnTo>
                    <a:pt x="767932" y="227264"/>
                  </a:lnTo>
                  <a:lnTo>
                    <a:pt x="792431" y="236591"/>
                  </a:lnTo>
                  <a:lnTo>
                    <a:pt x="816548" y="244045"/>
                  </a:lnTo>
                  <a:lnTo>
                    <a:pt x="851447" y="253819"/>
                  </a:lnTo>
                  <a:lnTo>
                    <a:pt x="880088" y="262999"/>
                  </a:lnTo>
                  <a:lnTo>
                    <a:pt x="901582" y="271010"/>
                  </a:lnTo>
                  <a:lnTo>
                    <a:pt x="930576" y="274659"/>
                  </a:lnTo>
                  <a:lnTo>
                    <a:pt x="933509" y="274854"/>
                  </a:lnTo>
                  <a:lnTo>
                    <a:pt x="933299" y="274906"/>
                  </a:lnTo>
                  <a:lnTo>
                    <a:pt x="909066" y="2750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SMARTInkAnnotation8"/>
            <p:cNvSpPr/>
            <p:nvPr/>
          </p:nvSpPr>
          <p:spPr>
            <a:xfrm>
              <a:off x="5790044" y="5426019"/>
              <a:ext cx="442912" cy="512784"/>
            </a:xfrm>
            <a:custGeom>
              <a:avLst/>
              <a:gdLst/>
              <a:ahLst/>
              <a:cxnLst/>
              <a:rect l="0" t="0" r="0" b="0"/>
              <a:pathLst>
                <a:path w="441672" h="512828">
                  <a:moveTo>
                    <a:pt x="165413" y="164569"/>
                  </a:moveTo>
                  <a:lnTo>
                    <a:pt x="155932" y="174051"/>
                  </a:lnTo>
                  <a:lnTo>
                    <a:pt x="143340" y="183997"/>
                  </a:lnTo>
                  <a:lnTo>
                    <a:pt x="129806" y="194040"/>
                  </a:lnTo>
                  <a:lnTo>
                    <a:pt x="120484" y="201811"/>
                  </a:lnTo>
                  <a:lnTo>
                    <a:pt x="107742" y="213863"/>
                  </a:lnTo>
                  <a:lnTo>
                    <a:pt x="100177" y="221245"/>
                  </a:lnTo>
                  <a:lnTo>
                    <a:pt x="91164" y="229142"/>
                  </a:lnTo>
                  <a:lnTo>
                    <a:pt x="81187" y="237383"/>
                  </a:lnTo>
                  <a:lnTo>
                    <a:pt x="70567" y="245855"/>
                  </a:lnTo>
                  <a:lnTo>
                    <a:pt x="61503" y="253486"/>
                  </a:lnTo>
                  <a:lnTo>
                    <a:pt x="53476" y="260557"/>
                  </a:lnTo>
                  <a:lnTo>
                    <a:pt x="39266" y="273707"/>
                  </a:lnTo>
                  <a:lnTo>
                    <a:pt x="16619" y="295673"/>
                  </a:lnTo>
                  <a:lnTo>
                    <a:pt x="7038" y="305119"/>
                  </a:lnTo>
                  <a:lnTo>
                    <a:pt x="5259" y="305895"/>
                  </a:lnTo>
                  <a:lnTo>
                    <a:pt x="0" y="306985"/>
                  </a:lnTo>
                  <a:lnTo>
                    <a:pt x="568" y="307138"/>
                  </a:lnTo>
                  <a:lnTo>
                    <a:pt x="1939" y="307240"/>
                  </a:lnTo>
                  <a:lnTo>
                    <a:pt x="2852" y="306316"/>
                  </a:lnTo>
                  <a:lnTo>
                    <a:pt x="3460" y="304708"/>
                  </a:lnTo>
                  <a:lnTo>
                    <a:pt x="3867" y="302643"/>
                  </a:lnTo>
                  <a:lnTo>
                    <a:pt x="13919" y="290257"/>
                  </a:lnTo>
                  <a:lnTo>
                    <a:pt x="23999" y="279631"/>
                  </a:lnTo>
                  <a:lnTo>
                    <a:pt x="35094" y="267302"/>
                  </a:lnTo>
                  <a:lnTo>
                    <a:pt x="46640" y="251900"/>
                  </a:lnTo>
                  <a:lnTo>
                    <a:pt x="53488" y="243626"/>
                  </a:lnTo>
                  <a:lnTo>
                    <a:pt x="61032" y="235133"/>
                  </a:lnTo>
                  <a:lnTo>
                    <a:pt x="77349" y="217759"/>
                  </a:lnTo>
                  <a:lnTo>
                    <a:pt x="94524" y="200115"/>
                  </a:lnTo>
                  <a:lnTo>
                    <a:pt x="103271" y="190251"/>
                  </a:lnTo>
                  <a:lnTo>
                    <a:pt x="112079" y="179706"/>
                  </a:lnTo>
                  <a:lnTo>
                    <a:pt x="120927" y="168707"/>
                  </a:lnTo>
                  <a:lnTo>
                    <a:pt x="129803" y="158399"/>
                  </a:lnTo>
                  <a:lnTo>
                    <a:pt x="138696" y="148549"/>
                  </a:lnTo>
                  <a:lnTo>
                    <a:pt x="147602" y="139006"/>
                  </a:lnTo>
                  <a:lnTo>
                    <a:pt x="157508" y="129669"/>
                  </a:lnTo>
                  <a:lnTo>
                    <a:pt x="168080" y="120466"/>
                  </a:lnTo>
                  <a:lnTo>
                    <a:pt x="179097" y="111355"/>
                  </a:lnTo>
                  <a:lnTo>
                    <a:pt x="189419" y="102304"/>
                  </a:lnTo>
                  <a:lnTo>
                    <a:pt x="199277" y="93293"/>
                  </a:lnTo>
                  <a:lnTo>
                    <a:pt x="218167" y="75345"/>
                  </a:lnTo>
                  <a:lnTo>
                    <a:pt x="236484" y="57445"/>
                  </a:lnTo>
                  <a:lnTo>
                    <a:pt x="245536" y="49497"/>
                  </a:lnTo>
                  <a:lnTo>
                    <a:pt x="254547" y="42214"/>
                  </a:lnTo>
                  <a:lnTo>
                    <a:pt x="263531" y="35374"/>
                  </a:lnTo>
                  <a:lnTo>
                    <a:pt x="272497" y="29822"/>
                  </a:lnTo>
                  <a:lnTo>
                    <a:pt x="281450" y="25128"/>
                  </a:lnTo>
                  <a:lnTo>
                    <a:pt x="290397" y="21007"/>
                  </a:lnTo>
                  <a:lnTo>
                    <a:pt x="299336" y="17268"/>
                  </a:lnTo>
                  <a:lnTo>
                    <a:pt x="308273" y="13783"/>
                  </a:lnTo>
                  <a:lnTo>
                    <a:pt x="317208" y="10466"/>
                  </a:lnTo>
                  <a:lnTo>
                    <a:pt x="325149" y="7264"/>
                  </a:lnTo>
                  <a:lnTo>
                    <a:pt x="332427" y="4137"/>
                  </a:lnTo>
                  <a:lnTo>
                    <a:pt x="339264" y="1059"/>
                  </a:lnTo>
                  <a:lnTo>
                    <a:pt x="345806" y="0"/>
                  </a:lnTo>
                  <a:lnTo>
                    <a:pt x="358366" y="1469"/>
                  </a:lnTo>
                  <a:lnTo>
                    <a:pt x="365486" y="2258"/>
                  </a:lnTo>
                  <a:lnTo>
                    <a:pt x="373209" y="2784"/>
                  </a:lnTo>
                  <a:lnTo>
                    <a:pt x="381335" y="3134"/>
                  </a:lnTo>
                  <a:lnTo>
                    <a:pt x="393008" y="6169"/>
                  </a:lnTo>
                  <a:lnTo>
                    <a:pt x="397510" y="8368"/>
                  </a:lnTo>
                  <a:lnTo>
                    <a:pt x="407804" y="16103"/>
                  </a:lnTo>
                  <a:lnTo>
                    <a:pt x="418002" y="26154"/>
                  </a:lnTo>
                  <a:lnTo>
                    <a:pt x="425841" y="37237"/>
                  </a:lnTo>
                  <a:lnTo>
                    <a:pt x="432632" y="51423"/>
                  </a:lnTo>
                  <a:lnTo>
                    <a:pt x="435833" y="59372"/>
                  </a:lnTo>
                  <a:lnTo>
                    <a:pt x="437967" y="67649"/>
                  </a:lnTo>
                  <a:lnTo>
                    <a:pt x="439388" y="76143"/>
                  </a:lnTo>
                  <a:lnTo>
                    <a:pt x="440337" y="84782"/>
                  </a:lnTo>
                  <a:lnTo>
                    <a:pt x="440969" y="93519"/>
                  </a:lnTo>
                  <a:lnTo>
                    <a:pt x="441390" y="102319"/>
                  </a:lnTo>
                  <a:lnTo>
                    <a:pt x="441671" y="111163"/>
                  </a:lnTo>
                  <a:lnTo>
                    <a:pt x="440866" y="120035"/>
                  </a:lnTo>
                  <a:lnTo>
                    <a:pt x="439337" y="128927"/>
                  </a:lnTo>
                  <a:lnTo>
                    <a:pt x="434993" y="147736"/>
                  </a:lnTo>
                  <a:lnTo>
                    <a:pt x="409458" y="251986"/>
                  </a:lnTo>
                  <a:lnTo>
                    <a:pt x="403523" y="279489"/>
                  </a:lnTo>
                  <a:lnTo>
                    <a:pt x="399560" y="292776"/>
                  </a:lnTo>
                  <a:lnTo>
                    <a:pt x="394932" y="305603"/>
                  </a:lnTo>
                  <a:lnTo>
                    <a:pt x="373248" y="359446"/>
                  </a:lnTo>
                  <a:lnTo>
                    <a:pt x="368462" y="372870"/>
                  </a:lnTo>
                  <a:lnTo>
                    <a:pt x="364280" y="385788"/>
                  </a:lnTo>
                  <a:lnTo>
                    <a:pt x="360498" y="398369"/>
                  </a:lnTo>
                  <a:lnTo>
                    <a:pt x="355994" y="410725"/>
                  </a:lnTo>
                  <a:lnTo>
                    <a:pt x="351006" y="422931"/>
                  </a:lnTo>
                  <a:lnTo>
                    <a:pt x="345696" y="435037"/>
                  </a:lnTo>
                  <a:lnTo>
                    <a:pt x="341164" y="446084"/>
                  </a:lnTo>
                  <a:lnTo>
                    <a:pt x="337151" y="456426"/>
                  </a:lnTo>
                  <a:lnTo>
                    <a:pt x="333484" y="466296"/>
                  </a:lnTo>
                  <a:lnTo>
                    <a:pt x="329053" y="474861"/>
                  </a:lnTo>
                  <a:lnTo>
                    <a:pt x="318840" y="489669"/>
                  </a:lnTo>
                  <a:lnTo>
                    <a:pt x="306674" y="504422"/>
                  </a:lnTo>
                  <a:lnTo>
                    <a:pt x="303243" y="507224"/>
                  </a:lnTo>
                  <a:lnTo>
                    <a:pt x="296786" y="510337"/>
                  </a:lnTo>
                  <a:lnTo>
                    <a:pt x="290608" y="511720"/>
                  </a:lnTo>
                  <a:lnTo>
                    <a:pt x="281499" y="5128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MARTInkAnnotation9"/>
            <p:cNvSpPr/>
            <p:nvPr/>
          </p:nvSpPr>
          <p:spPr>
            <a:xfrm>
              <a:off x="5983719" y="5635578"/>
              <a:ext cx="508000" cy="479445"/>
            </a:xfrm>
            <a:custGeom>
              <a:avLst/>
              <a:gdLst/>
              <a:ahLst/>
              <a:cxnLst/>
              <a:rect l="0" t="0" r="0" b="0"/>
              <a:pathLst>
                <a:path w="507464" h="479540">
                  <a:moveTo>
                    <a:pt x="25429" y="106061"/>
                  </a:moveTo>
                  <a:lnTo>
                    <a:pt x="20689" y="96580"/>
                  </a:lnTo>
                  <a:lnTo>
                    <a:pt x="18362" y="83988"/>
                  </a:lnTo>
                  <a:lnTo>
                    <a:pt x="17741" y="76463"/>
                  </a:lnTo>
                  <a:lnTo>
                    <a:pt x="16335" y="71447"/>
                  </a:lnTo>
                  <a:lnTo>
                    <a:pt x="14405" y="68102"/>
                  </a:lnTo>
                  <a:lnTo>
                    <a:pt x="12127" y="65873"/>
                  </a:lnTo>
                  <a:lnTo>
                    <a:pt x="10608" y="61409"/>
                  </a:lnTo>
                  <a:lnTo>
                    <a:pt x="8920" y="48513"/>
                  </a:lnTo>
                  <a:lnTo>
                    <a:pt x="5524" y="35505"/>
                  </a:lnTo>
                  <a:lnTo>
                    <a:pt x="1700" y="24102"/>
                  </a:lnTo>
                  <a:lnTo>
                    <a:pt x="0" y="15726"/>
                  </a:lnTo>
                  <a:lnTo>
                    <a:pt x="539" y="13096"/>
                  </a:lnTo>
                  <a:lnTo>
                    <a:pt x="1891" y="11342"/>
                  </a:lnTo>
                  <a:lnTo>
                    <a:pt x="3783" y="10173"/>
                  </a:lnTo>
                  <a:lnTo>
                    <a:pt x="6038" y="10386"/>
                  </a:lnTo>
                  <a:lnTo>
                    <a:pt x="8533" y="11520"/>
                  </a:lnTo>
                  <a:lnTo>
                    <a:pt x="19431" y="17857"/>
                  </a:lnTo>
                  <a:lnTo>
                    <a:pt x="29708" y="24195"/>
                  </a:lnTo>
                  <a:lnTo>
                    <a:pt x="40891" y="33627"/>
                  </a:lnTo>
                  <a:lnTo>
                    <a:pt x="52475" y="44433"/>
                  </a:lnTo>
                  <a:lnTo>
                    <a:pt x="65231" y="57835"/>
                  </a:lnTo>
                  <a:lnTo>
                    <a:pt x="72800" y="66966"/>
                  </a:lnTo>
                  <a:lnTo>
                    <a:pt x="80822" y="77021"/>
                  </a:lnTo>
                  <a:lnTo>
                    <a:pt x="90139" y="86701"/>
                  </a:lnTo>
                  <a:lnTo>
                    <a:pt x="100319" y="96131"/>
                  </a:lnTo>
                  <a:lnTo>
                    <a:pt x="111074" y="105394"/>
                  </a:lnTo>
                  <a:lnTo>
                    <a:pt x="121221" y="113555"/>
                  </a:lnTo>
                  <a:lnTo>
                    <a:pt x="130962" y="120979"/>
                  </a:lnTo>
                  <a:lnTo>
                    <a:pt x="140433" y="127913"/>
                  </a:lnTo>
                  <a:lnTo>
                    <a:pt x="149724" y="135512"/>
                  </a:lnTo>
                  <a:lnTo>
                    <a:pt x="158894" y="143554"/>
                  </a:lnTo>
                  <a:lnTo>
                    <a:pt x="167984" y="151892"/>
                  </a:lnTo>
                  <a:lnTo>
                    <a:pt x="178012" y="160428"/>
                  </a:lnTo>
                  <a:lnTo>
                    <a:pt x="199738" y="177849"/>
                  </a:lnTo>
                  <a:lnTo>
                    <a:pt x="210097" y="185670"/>
                  </a:lnTo>
                  <a:lnTo>
                    <a:pt x="229543" y="199652"/>
                  </a:lnTo>
                  <a:lnTo>
                    <a:pt x="239888" y="206158"/>
                  </a:lnTo>
                  <a:lnTo>
                    <a:pt x="250753" y="212480"/>
                  </a:lnTo>
                  <a:lnTo>
                    <a:pt x="261966" y="218679"/>
                  </a:lnTo>
                  <a:lnTo>
                    <a:pt x="272417" y="223804"/>
                  </a:lnTo>
                  <a:lnTo>
                    <a:pt x="282360" y="228212"/>
                  </a:lnTo>
                  <a:lnTo>
                    <a:pt x="291967" y="232143"/>
                  </a:lnTo>
                  <a:lnTo>
                    <a:pt x="302340" y="235757"/>
                  </a:lnTo>
                  <a:lnTo>
                    <a:pt x="313224" y="239158"/>
                  </a:lnTo>
                  <a:lnTo>
                    <a:pt x="324448" y="242417"/>
                  </a:lnTo>
                  <a:lnTo>
                    <a:pt x="334908" y="244591"/>
                  </a:lnTo>
                  <a:lnTo>
                    <a:pt x="344858" y="246039"/>
                  </a:lnTo>
                  <a:lnTo>
                    <a:pt x="354468" y="247005"/>
                  </a:lnTo>
                  <a:lnTo>
                    <a:pt x="363850" y="248641"/>
                  </a:lnTo>
                  <a:lnTo>
                    <a:pt x="373082" y="250724"/>
                  </a:lnTo>
                  <a:lnTo>
                    <a:pt x="382214" y="253104"/>
                  </a:lnTo>
                  <a:lnTo>
                    <a:pt x="391277" y="253699"/>
                  </a:lnTo>
                  <a:lnTo>
                    <a:pt x="400297" y="253103"/>
                  </a:lnTo>
                  <a:lnTo>
                    <a:pt x="409286" y="251714"/>
                  </a:lnTo>
                  <a:lnTo>
                    <a:pt x="418255" y="248804"/>
                  </a:lnTo>
                  <a:lnTo>
                    <a:pt x="427212" y="244879"/>
                  </a:lnTo>
                  <a:lnTo>
                    <a:pt x="436160" y="240279"/>
                  </a:lnTo>
                  <a:lnTo>
                    <a:pt x="451392" y="229875"/>
                  </a:lnTo>
                  <a:lnTo>
                    <a:pt x="464778" y="218637"/>
                  </a:lnTo>
                  <a:lnTo>
                    <a:pt x="477341" y="207027"/>
                  </a:lnTo>
                  <a:lnTo>
                    <a:pt x="482477" y="199168"/>
                  </a:lnTo>
                  <a:lnTo>
                    <a:pt x="486893" y="189961"/>
                  </a:lnTo>
                  <a:lnTo>
                    <a:pt x="490829" y="179854"/>
                  </a:lnTo>
                  <a:lnTo>
                    <a:pt x="494446" y="169147"/>
                  </a:lnTo>
                  <a:lnTo>
                    <a:pt x="497850" y="158041"/>
                  </a:lnTo>
                  <a:lnTo>
                    <a:pt x="501110" y="146667"/>
                  </a:lnTo>
                  <a:lnTo>
                    <a:pt x="503285" y="135116"/>
                  </a:lnTo>
                  <a:lnTo>
                    <a:pt x="504733" y="123447"/>
                  </a:lnTo>
                  <a:lnTo>
                    <a:pt x="505700" y="111699"/>
                  </a:lnTo>
                  <a:lnTo>
                    <a:pt x="506344" y="100889"/>
                  </a:lnTo>
                  <a:lnTo>
                    <a:pt x="507059" y="80943"/>
                  </a:lnTo>
                  <a:lnTo>
                    <a:pt x="507463" y="52978"/>
                  </a:lnTo>
                  <a:lnTo>
                    <a:pt x="506527" y="44876"/>
                  </a:lnTo>
                  <a:lnTo>
                    <a:pt x="502841" y="30582"/>
                  </a:lnTo>
                  <a:lnTo>
                    <a:pt x="497896" y="17614"/>
                  </a:lnTo>
                  <a:lnTo>
                    <a:pt x="495189" y="11377"/>
                  </a:lnTo>
                  <a:lnTo>
                    <a:pt x="491399" y="7220"/>
                  </a:lnTo>
                  <a:lnTo>
                    <a:pt x="486888" y="4449"/>
                  </a:lnTo>
                  <a:lnTo>
                    <a:pt x="473704" y="547"/>
                  </a:lnTo>
                  <a:lnTo>
                    <a:pt x="470131" y="0"/>
                  </a:lnTo>
                  <a:lnTo>
                    <a:pt x="465764" y="1619"/>
                  </a:lnTo>
                  <a:lnTo>
                    <a:pt x="455620" y="8711"/>
                  </a:lnTo>
                  <a:lnTo>
                    <a:pt x="444497" y="21123"/>
                  </a:lnTo>
                  <a:lnTo>
                    <a:pt x="438754" y="28599"/>
                  </a:lnTo>
                  <a:lnTo>
                    <a:pt x="433932" y="36561"/>
                  </a:lnTo>
                  <a:lnTo>
                    <a:pt x="429725" y="44845"/>
                  </a:lnTo>
                  <a:lnTo>
                    <a:pt x="425929" y="53344"/>
                  </a:lnTo>
                  <a:lnTo>
                    <a:pt x="422405" y="63971"/>
                  </a:lnTo>
                  <a:lnTo>
                    <a:pt x="419064" y="76017"/>
                  </a:lnTo>
                  <a:lnTo>
                    <a:pt x="415845" y="89008"/>
                  </a:lnTo>
                  <a:lnTo>
                    <a:pt x="411714" y="102630"/>
                  </a:lnTo>
                  <a:lnTo>
                    <a:pt x="406976" y="116672"/>
                  </a:lnTo>
                  <a:lnTo>
                    <a:pt x="401833" y="130995"/>
                  </a:lnTo>
                  <a:lnTo>
                    <a:pt x="397412" y="145504"/>
                  </a:lnTo>
                  <a:lnTo>
                    <a:pt x="393471" y="160138"/>
                  </a:lnTo>
                  <a:lnTo>
                    <a:pt x="389853" y="174854"/>
                  </a:lnTo>
                  <a:lnTo>
                    <a:pt x="383188" y="204436"/>
                  </a:lnTo>
                  <a:lnTo>
                    <a:pt x="380020" y="219269"/>
                  </a:lnTo>
                  <a:lnTo>
                    <a:pt x="375925" y="234119"/>
                  </a:lnTo>
                  <a:lnTo>
                    <a:pt x="371210" y="248980"/>
                  </a:lnTo>
                  <a:lnTo>
                    <a:pt x="366083" y="263848"/>
                  </a:lnTo>
                  <a:lnTo>
                    <a:pt x="361672" y="278722"/>
                  </a:lnTo>
                  <a:lnTo>
                    <a:pt x="357740" y="293598"/>
                  </a:lnTo>
                  <a:lnTo>
                    <a:pt x="354126" y="308476"/>
                  </a:lnTo>
                  <a:lnTo>
                    <a:pt x="349732" y="322364"/>
                  </a:lnTo>
                  <a:lnTo>
                    <a:pt x="344819" y="335591"/>
                  </a:lnTo>
                  <a:lnTo>
                    <a:pt x="339558" y="348378"/>
                  </a:lnTo>
                  <a:lnTo>
                    <a:pt x="334067" y="360872"/>
                  </a:lnTo>
                  <a:lnTo>
                    <a:pt x="322675" y="385336"/>
                  </a:lnTo>
                  <a:lnTo>
                    <a:pt x="316859" y="396424"/>
                  </a:lnTo>
                  <a:lnTo>
                    <a:pt x="310997" y="406793"/>
                  </a:lnTo>
                  <a:lnTo>
                    <a:pt x="305104" y="416682"/>
                  </a:lnTo>
                  <a:lnTo>
                    <a:pt x="299192" y="425259"/>
                  </a:lnTo>
                  <a:lnTo>
                    <a:pt x="287330" y="440081"/>
                  </a:lnTo>
                  <a:lnTo>
                    <a:pt x="278090" y="453283"/>
                  </a:lnTo>
                  <a:lnTo>
                    <a:pt x="274236" y="459581"/>
                  </a:lnTo>
                  <a:lnTo>
                    <a:pt x="269684" y="463780"/>
                  </a:lnTo>
                  <a:lnTo>
                    <a:pt x="264664" y="466579"/>
                  </a:lnTo>
                  <a:lnTo>
                    <a:pt x="254787" y="470683"/>
                  </a:lnTo>
                  <a:lnTo>
                    <a:pt x="243648" y="477578"/>
                  </a:lnTo>
                  <a:lnTo>
                    <a:pt x="237178" y="479539"/>
                  </a:lnTo>
                  <a:lnTo>
                    <a:pt x="234064" y="479070"/>
                  </a:lnTo>
                  <a:lnTo>
                    <a:pt x="230996" y="477765"/>
                  </a:lnTo>
                  <a:lnTo>
                    <a:pt x="227958" y="475903"/>
                  </a:lnTo>
                  <a:lnTo>
                    <a:pt x="225933" y="473669"/>
                  </a:lnTo>
                  <a:lnTo>
                    <a:pt x="224583" y="471187"/>
                  </a:lnTo>
                  <a:lnTo>
                    <a:pt x="223083" y="465785"/>
                  </a:lnTo>
                  <a:lnTo>
                    <a:pt x="221882" y="4543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MARTInkAnnotation10"/>
            <p:cNvSpPr/>
            <p:nvPr/>
          </p:nvSpPr>
          <p:spPr>
            <a:xfrm>
              <a:off x="6223431" y="5805448"/>
              <a:ext cx="411163" cy="346089"/>
            </a:xfrm>
            <a:custGeom>
              <a:avLst/>
              <a:gdLst/>
              <a:ahLst/>
              <a:cxnLst/>
              <a:rect l="0" t="0" r="0" b="0"/>
              <a:pathLst>
                <a:path w="410766" h="345029">
                  <a:moveTo>
                    <a:pt x="0" y="34151"/>
                  </a:moveTo>
                  <a:lnTo>
                    <a:pt x="7688" y="11085"/>
                  </a:lnTo>
                  <a:lnTo>
                    <a:pt x="11024" y="6371"/>
                  </a:lnTo>
                  <a:lnTo>
                    <a:pt x="13302" y="3725"/>
                  </a:lnTo>
                  <a:lnTo>
                    <a:pt x="15814" y="1961"/>
                  </a:lnTo>
                  <a:lnTo>
                    <a:pt x="21250" y="0"/>
                  </a:lnTo>
                  <a:lnTo>
                    <a:pt x="24088" y="469"/>
                  </a:lnTo>
                  <a:lnTo>
                    <a:pt x="29888" y="3637"/>
                  </a:lnTo>
                  <a:lnTo>
                    <a:pt x="38419" y="10998"/>
                  </a:lnTo>
                  <a:lnTo>
                    <a:pt x="43472" y="15739"/>
                  </a:lnTo>
                  <a:lnTo>
                    <a:pt x="48825" y="21876"/>
                  </a:lnTo>
                  <a:lnTo>
                    <a:pt x="54378" y="28944"/>
                  </a:lnTo>
                  <a:lnTo>
                    <a:pt x="60065" y="36633"/>
                  </a:lnTo>
                  <a:lnTo>
                    <a:pt x="65840" y="45728"/>
                  </a:lnTo>
                  <a:lnTo>
                    <a:pt x="71675" y="55759"/>
                  </a:lnTo>
                  <a:lnTo>
                    <a:pt x="77548" y="66416"/>
                  </a:lnTo>
                  <a:lnTo>
                    <a:pt x="83449" y="76497"/>
                  </a:lnTo>
                  <a:lnTo>
                    <a:pt x="95297" y="95635"/>
                  </a:lnTo>
                  <a:lnTo>
                    <a:pt x="100242" y="105898"/>
                  </a:lnTo>
                  <a:lnTo>
                    <a:pt x="104531" y="116709"/>
                  </a:lnTo>
                  <a:lnTo>
                    <a:pt x="108383" y="127885"/>
                  </a:lnTo>
                  <a:lnTo>
                    <a:pt x="112935" y="138312"/>
                  </a:lnTo>
                  <a:lnTo>
                    <a:pt x="117954" y="148240"/>
                  </a:lnTo>
                  <a:lnTo>
                    <a:pt x="123284" y="157835"/>
                  </a:lnTo>
                  <a:lnTo>
                    <a:pt x="128822" y="167209"/>
                  </a:lnTo>
                  <a:lnTo>
                    <a:pt x="145105" y="193631"/>
                  </a:lnTo>
                  <a:lnTo>
                    <a:pt x="149322" y="200994"/>
                  </a:lnTo>
                  <a:lnTo>
                    <a:pt x="156654" y="214468"/>
                  </a:lnTo>
                  <a:lnTo>
                    <a:pt x="163220" y="227070"/>
                  </a:lnTo>
                  <a:lnTo>
                    <a:pt x="166800" y="236641"/>
                  </a:lnTo>
                  <a:lnTo>
                    <a:pt x="167755" y="240582"/>
                  </a:lnTo>
                  <a:lnTo>
                    <a:pt x="171462" y="247607"/>
                  </a:lnTo>
                  <a:lnTo>
                    <a:pt x="173839" y="250869"/>
                  </a:lnTo>
                  <a:lnTo>
                    <a:pt x="176480" y="259785"/>
                  </a:lnTo>
                  <a:lnTo>
                    <a:pt x="178176" y="272197"/>
                  </a:lnTo>
                  <a:lnTo>
                    <a:pt x="175762" y="279187"/>
                  </a:lnTo>
                  <a:lnTo>
                    <a:pt x="172374" y="287915"/>
                  </a:lnTo>
                  <a:lnTo>
                    <a:pt x="170868" y="295102"/>
                  </a:lnTo>
                  <a:lnTo>
                    <a:pt x="169474" y="297415"/>
                  </a:lnTo>
                  <a:lnTo>
                    <a:pt x="167553" y="298957"/>
                  </a:lnTo>
                  <a:lnTo>
                    <a:pt x="165280" y="299985"/>
                  </a:lnTo>
                  <a:lnTo>
                    <a:pt x="160109" y="306419"/>
                  </a:lnTo>
                  <a:lnTo>
                    <a:pt x="154503" y="314902"/>
                  </a:lnTo>
                  <a:lnTo>
                    <a:pt x="148704" y="321979"/>
                  </a:lnTo>
                  <a:lnTo>
                    <a:pt x="145769" y="324262"/>
                  </a:lnTo>
                  <a:lnTo>
                    <a:pt x="139862" y="326801"/>
                  </a:lnTo>
                  <a:lnTo>
                    <a:pt x="137889" y="328470"/>
                  </a:lnTo>
                  <a:lnTo>
                    <a:pt x="136574" y="330575"/>
                  </a:lnTo>
                  <a:lnTo>
                    <a:pt x="135699" y="332970"/>
                  </a:lnTo>
                  <a:lnTo>
                    <a:pt x="132078" y="338278"/>
                  </a:lnTo>
                  <a:lnTo>
                    <a:pt x="126411" y="345028"/>
                  </a:lnTo>
                  <a:lnTo>
                    <a:pt x="125946" y="344590"/>
                  </a:lnTo>
                  <a:lnTo>
                    <a:pt x="125429" y="341458"/>
                  </a:lnTo>
                  <a:lnTo>
                    <a:pt x="125138" y="334115"/>
                  </a:lnTo>
                  <a:lnTo>
                    <a:pt x="126089" y="331362"/>
                  </a:lnTo>
                  <a:lnTo>
                    <a:pt x="129792" y="325656"/>
                  </a:lnTo>
                  <a:lnTo>
                    <a:pt x="137391" y="317167"/>
                  </a:lnTo>
                  <a:lnTo>
                    <a:pt x="142196" y="312125"/>
                  </a:lnTo>
                  <a:lnTo>
                    <a:pt x="147383" y="305788"/>
                  </a:lnTo>
                  <a:lnTo>
                    <a:pt x="152826" y="298586"/>
                  </a:lnTo>
                  <a:lnTo>
                    <a:pt x="158439" y="290808"/>
                  </a:lnTo>
                  <a:lnTo>
                    <a:pt x="165157" y="283638"/>
                  </a:lnTo>
                  <a:lnTo>
                    <a:pt x="172612" y="276875"/>
                  </a:lnTo>
                  <a:lnTo>
                    <a:pt x="180560" y="270381"/>
                  </a:lnTo>
                  <a:lnTo>
                    <a:pt x="187842" y="263075"/>
                  </a:lnTo>
                  <a:lnTo>
                    <a:pt x="194680" y="255228"/>
                  </a:lnTo>
                  <a:lnTo>
                    <a:pt x="201224" y="247020"/>
                  </a:lnTo>
                  <a:lnTo>
                    <a:pt x="207572" y="239564"/>
                  </a:lnTo>
                  <a:lnTo>
                    <a:pt x="213787" y="232608"/>
                  </a:lnTo>
                  <a:lnTo>
                    <a:pt x="219915" y="225987"/>
                  </a:lnTo>
                  <a:lnTo>
                    <a:pt x="226977" y="219589"/>
                  </a:lnTo>
                  <a:lnTo>
                    <a:pt x="234662" y="213339"/>
                  </a:lnTo>
                  <a:lnTo>
                    <a:pt x="242762" y="207188"/>
                  </a:lnTo>
                  <a:lnTo>
                    <a:pt x="250146" y="202095"/>
                  </a:lnTo>
                  <a:lnTo>
                    <a:pt x="257053" y="197707"/>
                  </a:lnTo>
                  <a:lnTo>
                    <a:pt x="263642" y="193791"/>
                  </a:lnTo>
                  <a:lnTo>
                    <a:pt x="276255" y="189437"/>
                  </a:lnTo>
                  <a:lnTo>
                    <a:pt x="282396" y="188277"/>
                  </a:lnTo>
                  <a:lnTo>
                    <a:pt x="289467" y="187503"/>
                  </a:lnTo>
                  <a:lnTo>
                    <a:pt x="297158" y="186987"/>
                  </a:lnTo>
                  <a:lnTo>
                    <a:pt x="305262" y="186644"/>
                  </a:lnTo>
                  <a:lnTo>
                    <a:pt x="312648" y="187406"/>
                  </a:lnTo>
                  <a:lnTo>
                    <a:pt x="319557" y="188907"/>
                  </a:lnTo>
                  <a:lnTo>
                    <a:pt x="326147" y="190900"/>
                  </a:lnTo>
                  <a:lnTo>
                    <a:pt x="338762" y="198405"/>
                  </a:lnTo>
                  <a:lnTo>
                    <a:pt x="350983" y="208356"/>
                  </a:lnTo>
                  <a:lnTo>
                    <a:pt x="357019" y="213788"/>
                  </a:lnTo>
                  <a:lnTo>
                    <a:pt x="363029" y="219393"/>
                  </a:lnTo>
                  <a:lnTo>
                    <a:pt x="368027" y="225115"/>
                  </a:lnTo>
                  <a:lnTo>
                    <a:pt x="372351" y="230914"/>
                  </a:lnTo>
                  <a:lnTo>
                    <a:pt x="379802" y="241656"/>
                  </a:lnTo>
                  <a:lnTo>
                    <a:pt x="386420" y="249737"/>
                  </a:lnTo>
                  <a:lnTo>
                    <a:pt x="395725" y="259866"/>
                  </a:lnTo>
                  <a:lnTo>
                    <a:pt x="404766" y="269150"/>
                  </a:lnTo>
                  <a:lnTo>
                    <a:pt x="406765" y="272177"/>
                  </a:lnTo>
                  <a:lnTo>
                    <a:pt x="408099" y="275186"/>
                  </a:lnTo>
                  <a:lnTo>
                    <a:pt x="410765" y="2841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SMARTInkAnnotation11"/>
            <p:cNvSpPr/>
            <p:nvPr/>
          </p:nvSpPr>
          <p:spPr>
            <a:xfrm>
              <a:off x="6509182" y="6134073"/>
              <a:ext cx="107950" cy="80966"/>
            </a:xfrm>
            <a:custGeom>
              <a:avLst/>
              <a:gdLst/>
              <a:ahLst/>
              <a:cxnLst/>
              <a:rect l="0" t="0" r="0" b="0"/>
              <a:pathLst>
                <a:path w="107157" h="80368">
                  <a:moveTo>
                    <a:pt x="107156" y="0"/>
                  </a:moveTo>
                  <a:lnTo>
                    <a:pt x="102416" y="0"/>
                  </a:lnTo>
                  <a:lnTo>
                    <a:pt x="100027" y="992"/>
                  </a:lnTo>
                  <a:lnTo>
                    <a:pt x="97443" y="2645"/>
                  </a:lnTo>
                  <a:lnTo>
                    <a:pt x="90906" y="7688"/>
                  </a:lnTo>
                  <a:lnTo>
                    <a:pt x="88385" y="9094"/>
                  </a:lnTo>
                  <a:lnTo>
                    <a:pt x="80292" y="13302"/>
                  </a:lnTo>
                  <a:lnTo>
                    <a:pt x="76349" y="15814"/>
                  </a:lnTo>
                  <a:lnTo>
                    <a:pt x="72726" y="18480"/>
                  </a:lnTo>
                  <a:lnTo>
                    <a:pt x="69320" y="21249"/>
                  </a:lnTo>
                  <a:lnTo>
                    <a:pt x="65065" y="25080"/>
                  </a:lnTo>
                  <a:lnTo>
                    <a:pt x="55045" y="34628"/>
                  </a:lnTo>
                  <a:lnTo>
                    <a:pt x="23928" y="65378"/>
                  </a:lnTo>
                  <a:lnTo>
                    <a:pt x="20913" y="67398"/>
                  </a:lnTo>
                  <a:lnTo>
                    <a:pt x="17910" y="68745"/>
                  </a:lnTo>
                  <a:lnTo>
                    <a:pt x="14917" y="69642"/>
                  </a:lnTo>
                  <a:lnTo>
                    <a:pt x="12921" y="71233"/>
                  </a:lnTo>
                  <a:lnTo>
                    <a:pt x="11591" y="73285"/>
                  </a:lnTo>
                  <a:lnTo>
                    <a:pt x="10704" y="75646"/>
                  </a:lnTo>
                  <a:lnTo>
                    <a:pt x="9120" y="77219"/>
                  </a:lnTo>
                  <a:lnTo>
                    <a:pt x="7072" y="78268"/>
                  </a:lnTo>
                  <a:lnTo>
                    <a:pt x="0" y="803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SMARTInkAnnotation12"/>
            <p:cNvSpPr/>
            <p:nvPr/>
          </p:nvSpPr>
          <p:spPr>
            <a:xfrm>
              <a:off x="6742545" y="6089621"/>
              <a:ext cx="34925" cy="9525"/>
            </a:xfrm>
            <a:custGeom>
              <a:avLst/>
              <a:gdLst/>
              <a:ahLst/>
              <a:cxnLst/>
              <a:rect l="0" t="0" r="0" b="0"/>
              <a:pathLst>
                <a:path w="35719" h="8930">
                  <a:moveTo>
                    <a:pt x="0" y="8929"/>
                  </a:moveTo>
                  <a:lnTo>
                    <a:pt x="15377" y="1241"/>
                  </a:lnTo>
                  <a:lnTo>
                    <a:pt x="17196" y="827"/>
                  </a:lnTo>
                  <a:lnTo>
                    <a:pt x="19401" y="552"/>
                  </a:lnTo>
                  <a:lnTo>
                    <a:pt x="25330" y="109"/>
                  </a:lnTo>
                  <a:lnTo>
                    <a:pt x="28786" y="49"/>
                  </a:lnTo>
                  <a:lnTo>
                    <a:pt x="3571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SMARTInkAnnotation13"/>
            <p:cNvSpPr/>
            <p:nvPr/>
          </p:nvSpPr>
          <p:spPr>
            <a:xfrm>
              <a:off x="6661582" y="6269017"/>
              <a:ext cx="320675" cy="517546"/>
            </a:xfrm>
            <a:custGeom>
              <a:avLst/>
              <a:gdLst/>
              <a:ahLst/>
              <a:cxnLst/>
              <a:rect l="0" t="0" r="0" b="0"/>
              <a:pathLst>
                <a:path w="321135" h="517364">
                  <a:moveTo>
                    <a:pt x="151526" y="106597"/>
                  </a:moveTo>
                  <a:lnTo>
                    <a:pt x="159215" y="106597"/>
                  </a:lnTo>
                  <a:lnTo>
                    <a:pt x="167340" y="99468"/>
                  </a:lnTo>
                  <a:lnTo>
                    <a:pt x="181415" y="85607"/>
                  </a:lnTo>
                  <a:lnTo>
                    <a:pt x="183357" y="81690"/>
                  </a:lnTo>
                  <a:lnTo>
                    <a:pt x="187085" y="66696"/>
                  </a:lnTo>
                  <a:lnTo>
                    <a:pt x="193040" y="50677"/>
                  </a:lnTo>
                  <a:lnTo>
                    <a:pt x="195245" y="38214"/>
                  </a:lnTo>
                  <a:lnTo>
                    <a:pt x="195762" y="27918"/>
                  </a:lnTo>
                  <a:lnTo>
                    <a:pt x="194907" y="23387"/>
                  </a:lnTo>
                  <a:lnTo>
                    <a:pt x="191312" y="15706"/>
                  </a:lnTo>
                  <a:lnTo>
                    <a:pt x="183709" y="5804"/>
                  </a:lnTo>
                  <a:lnTo>
                    <a:pt x="179927" y="3683"/>
                  </a:lnTo>
                  <a:lnTo>
                    <a:pt x="170433" y="1326"/>
                  </a:lnTo>
                  <a:lnTo>
                    <a:pt x="164131" y="698"/>
                  </a:lnTo>
                  <a:lnTo>
                    <a:pt x="156952" y="279"/>
                  </a:lnTo>
                  <a:lnTo>
                    <a:pt x="149191" y="0"/>
                  </a:lnTo>
                  <a:lnTo>
                    <a:pt x="142032" y="806"/>
                  </a:lnTo>
                  <a:lnTo>
                    <a:pt x="135274" y="2335"/>
                  </a:lnTo>
                  <a:lnTo>
                    <a:pt x="128786" y="4347"/>
                  </a:lnTo>
                  <a:lnTo>
                    <a:pt x="121483" y="7673"/>
                  </a:lnTo>
                  <a:lnTo>
                    <a:pt x="113638" y="11874"/>
                  </a:lnTo>
                  <a:lnTo>
                    <a:pt x="105431" y="16659"/>
                  </a:lnTo>
                  <a:lnTo>
                    <a:pt x="88376" y="27268"/>
                  </a:lnTo>
                  <a:lnTo>
                    <a:pt x="79660" y="32876"/>
                  </a:lnTo>
                  <a:lnTo>
                    <a:pt x="71865" y="39589"/>
                  </a:lnTo>
                  <a:lnTo>
                    <a:pt x="64684" y="47043"/>
                  </a:lnTo>
                  <a:lnTo>
                    <a:pt x="57913" y="54988"/>
                  </a:lnTo>
                  <a:lnTo>
                    <a:pt x="51414" y="63261"/>
                  </a:lnTo>
                  <a:lnTo>
                    <a:pt x="45097" y="71753"/>
                  </a:lnTo>
                  <a:lnTo>
                    <a:pt x="38901" y="80392"/>
                  </a:lnTo>
                  <a:lnTo>
                    <a:pt x="29372" y="95281"/>
                  </a:lnTo>
                  <a:lnTo>
                    <a:pt x="20836" y="109506"/>
                  </a:lnTo>
                  <a:lnTo>
                    <a:pt x="10428" y="125750"/>
                  </a:lnTo>
                  <a:lnTo>
                    <a:pt x="4480" y="140245"/>
                  </a:lnTo>
                  <a:lnTo>
                    <a:pt x="1837" y="154293"/>
                  </a:lnTo>
                  <a:lnTo>
                    <a:pt x="662" y="170459"/>
                  </a:lnTo>
                  <a:lnTo>
                    <a:pt x="140" y="184921"/>
                  </a:lnTo>
                  <a:lnTo>
                    <a:pt x="0" y="191555"/>
                  </a:lnTo>
                  <a:lnTo>
                    <a:pt x="2491" y="204218"/>
                  </a:lnTo>
                  <a:lnTo>
                    <a:pt x="6905" y="216461"/>
                  </a:lnTo>
                  <a:lnTo>
                    <a:pt x="12174" y="228517"/>
                  </a:lnTo>
                  <a:lnTo>
                    <a:pt x="20470" y="240489"/>
                  </a:lnTo>
                  <a:lnTo>
                    <a:pt x="25459" y="246460"/>
                  </a:lnTo>
                  <a:lnTo>
                    <a:pt x="30771" y="253417"/>
                  </a:lnTo>
                  <a:lnTo>
                    <a:pt x="36296" y="261032"/>
                  </a:lnTo>
                  <a:lnTo>
                    <a:pt x="41964" y="269085"/>
                  </a:lnTo>
                  <a:lnTo>
                    <a:pt x="51695" y="278423"/>
                  </a:lnTo>
                  <a:lnTo>
                    <a:pt x="64137" y="288616"/>
                  </a:lnTo>
                  <a:lnTo>
                    <a:pt x="78384" y="299381"/>
                  </a:lnTo>
                  <a:lnTo>
                    <a:pt x="89865" y="308542"/>
                  </a:lnTo>
                  <a:lnTo>
                    <a:pt x="99505" y="316633"/>
                  </a:lnTo>
                  <a:lnTo>
                    <a:pt x="107916" y="324012"/>
                  </a:lnTo>
                  <a:lnTo>
                    <a:pt x="116499" y="329923"/>
                  </a:lnTo>
                  <a:lnTo>
                    <a:pt x="125198" y="334856"/>
                  </a:lnTo>
                  <a:lnTo>
                    <a:pt x="174843" y="359376"/>
                  </a:lnTo>
                  <a:lnTo>
                    <a:pt x="180961" y="361438"/>
                  </a:lnTo>
                  <a:lnTo>
                    <a:pt x="187025" y="362811"/>
                  </a:lnTo>
                  <a:lnTo>
                    <a:pt x="193051" y="363727"/>
                  </a:lnTo>
                  <a:lnTo>
                    <a:pt x="199053" y="364337"/>
                  </a:lnTo>
                  <a:lnTo>
                    <a:pt x="205039" y="364744"/>
                  </a:lnTo>
                  <a:lnTo>
                    <a:pt x="211014" y="365015"/>
                  </a:lnTo>
                  <a:lnTo>
                    <a:pt x="222944" y="365316"/>
                  </a:lnTo>
                  <a:lnTo>
                    <a:pt x="228904" y="365398"/>
                  </a:lnTo>
                  <a:lnTo>
                    <a:pt x="234861" y="364459"/>
                  </a:lnTo>
                  <a:lnTo>
                    <a:pt x="240817" y="362841"/>
                  </a:lnTo>
                  <a:lnTo>
                    <a:pt x="246773" y="360770"/>
                  </a:lnTo>
                  <a:lnTo>
                    <a:pt x="256035" y="355824"/>
                  </a:lnTo>
                  <a:lnTo>
                    <a:pt x="264451" y="349325"/>
                  </a:lnTo>
                  <a:lnTo>
                    <a:pt x="269473" y="344815"/>
                  </a:lnTo>
                  <a:lnTo>
                    <a:pt x="283377" y="331630"/>
                  </a:lnTo>
                  <a:lnTo>
                    <a:pt x="290494" y="323690"/>
                  </a:lnTo>
                  <a:lnTo>
                    <a:pt x="296964" y="313547"/>
                  </a:lnTo>
                  <a:lnTo>
                    <a:pt x="300501" y="299778"/>
                  </a:lnTo>
                  <a:lnTo>
                    <a:pt x="303065" y="284729"/>
                  </a:lnTo>
                  <a:lnTo>
                    <a:pt x="307513" y="271426"/>
                  </a:lnTo>
                  <a:lnTo>
                    <a:pt x="308103" y="264108"/>
                  </a:lnTo>
                  <a:lnTo>
                    <a:pt x="306114" y="248039"/>
                  </a:lnTo>
                  <a:lnTo>
                    <a:pt x="301922" y="233622"/>
                  </a:lnTo>
                  <a:lnTo>
                    <a:pt x="296751" y="220600"/>
                  </a:lnTo>
                  <a:lnTo>
                    <a:pt x="291146" y="208197"/>
                  </a:lnTo>
                  <a:lnTo>
                    <a:pt x="287270" y="203104"/>
                  </a:lnTo>
                  <a:lnTo>
                    <a:pt x="277671" y="194800"/>
                  </a:lnTo>
                  <a:lnTo>
                    <a:pt x="271342" y="192187"/>
                  </a:lnTo>
                  <a:lnTo>
                    <a:pt x="264146" y="190447"/>
                  </a:lnTo>
                  <a:lnTo>
                    <a:pt x="256372" y="189286"/>
                  </a:lnTo>
                  <a:lnTo>
                    <a:pt x="249204" y="189504"/>
                  </a:lnTo>
                  <a:lnTo>
                    <a:pt x="242441" y="190642"/>
                  </a:lnTo>
                  <a:lnTo>
                    <a:pt x="235949" y="192393"/>
                  </a:lnTo>
                  <a:lnTo>
                    <a:pt x="229637" y="194552"/>
                  </a:lnTo>
                  <a:lnTo>
                    <a:pt x="223443" y="196984"/>
                  </a:lnTo>
                  <a:lnTo>
                    <a:pt x="217330" y="199597"/>
                  </a:lnTo>
                  <a:lnTo>
                    <a:pt x="211271" y="204316"/>
                  </a:lnTo>
                  <a:lnTo>
                    <a:pt x="205246" y="210439"/>
                  </a:lnTo>
                  <a:lnTo>
                    <a:pt x="199246" y="217497"/>
                  </a:lnTo>
                  <a:lnTo>
                    <a:pt x="189933" y="233276"/>
                  </a:lnTo>
                  <a:lnTo>
                    <a:pt x="186060" y="241652"/>
                  </a:lnTo>
                  <a:lnTo>
                    <a:pt x="182486" y="251204"/>
                  </a:lnTo>
                  <a:lnTo>
                    <a:pt x="179111" y="261541"/>
                  </a:lnTo>
                  <a:lnTo>
                    <a:pt x="175870" y="272401"/>
                  </a:lnTo>
                  <a:lnTo>
                    <a:pt x="173708" y="282617"/>
                  </a:lnTo>
                  <a:lnTo>
                    <a:pt x="172267" y="292405"/>
                  </a:lnTo>
                  <a:lnTo>
                    <a:pt x="171306" y="301906"/>
                  </a:lnTo>
                  <a:lnTo>
                    <a:pt x="169674" y="311218"/>
                  </a:lnTo>
                  <a:lnTo>
                    <a:pt x="167593" y="320401"/>
                  </a:lnTo>
                  <a:lnTo>
                    <a:pt x="165214" y="329500"/>
                  </a:lnTo>
                  <a:lnTo>
                    <a:pt x="164621" y="338544"/>
                  </a:lnTo>
                  <a:lnTo>
                    <a:pt x="165216" y="347549"/>
                  </a:lnTo>
                  <a:lnTo>
                    <a:pt x="166606" y="356528"/>
                  </a:lnTo>
                  <a:lnTo>
                    <a:pt x="170795" y="371798"/>
                  </a:lnTo>
                  <a:lnTo>
                    <a:pt x="175966" y="385199"/>
                  </a:lnTo>
                  <a:lnTo>
                    <a:pt x="181570" y="397770"/>
                  </a:lnTo>
                  <a:lnTo>
                    <a:pt x="190304" y="411262"/>
                  </a:lnTo>
                  <a:lnTo>
                    <a:pt x="195237" y="414879"/>
                  </a:lnTo>
                  <a:lnTo>
                    <a:pt x="201504" y="418282"/>
                  </a:lnTo>
                  <a:lnTo>
                    <a:pt x="208657" y="421544"/>
                  </a:lnTo>
                  <a:lnTo>
                    <a:pt x="215411" y="423718"/>
                  </a:lnTo>
                  <a:lnTo>
                    <a:pt x="221897" y="425167"/>
                  </a:lnTo>
                  <a:lnTo>
                    <a:pt x="228206" y="426133"/>
                  </a:lnTo>
                  <a:lnTo>
                    <a:pt x="235388" y="426778"/>
                  </a:lnTo>
                  <a:lnTo>
                    <a:pt x="243153" y="427207"/>
                  </a:lnTo>
                  <a:lnTo>
                    <a:pt x="251306" y="427493"/>
                  </a:lnTo>
                  <a:lnTo>
                    <a:pt x="258726" y="426693"/>
                  </a:lnTo>
                  <a:lnTo>
                    <a:pt x="265656" y="425166"/>
                  </a:lnTo>
                  <a:lnTo>
                    <a:pt x="272261" y="423156"/>
                  </a:lnTo>
                  <a:lnTo>
                    <a:pt x="282246" y="418277"/>
                  </a:lnTo>
                  <a:lnTo>
                    <a:pt x="290983" y="412800"/>
                  </a:lnTo>
                  <a:lnTo>
                    <a:pt x="296091" y="409952"/>
                  </a:lnTo>
                  <a:lnTo>
                    <a:pt x="306066" y="404141"/>
                  </a:lnTo>
                  <a:lnTo>
                    <a:pt x="313807" y="398250"/>
                  </a:lnTo>
                  <a:lnTo>
                    <a:pt x="316268" y="394298"/>
                  </a:lnTo>
                  <a:lnTo>
                    <a:pt x="320218" y="378989"/>
                  </a:lnTo>
                  <a:lnTo>
                    <a:pt x="321134" y="374752"/>
                  </a:lnTo>
                  <a:lnTo>
                    <a:pt x="314049" y="389790"/>
                  </a:lnTo>
                  <a:lnTo>
                    <a:pt x="308756" y="404109"/>
                  </a:lnTo>
                  <a:lnTo>
                    <a:pt x="304963" y="413087"/>
                  </a:lnTo>
                  <a:lnTo>
                    <a:pt x="300450" y="423042"/>
                  </a:lnTo>
                  <a:lnTo>
                    <a:pt x="284619" y="456012"/>
                  </a:lnTo>
                  <a:lnTo>
                    <a:pt x="278949" y="467533"/>
                  </a:lnTo>
                  <a:lnTo>
                    <a:pt x="274178" y="478190"/>
                  </a:lnTo>
                  <a:lnTo>
                    <a:pt x="270006" y="488271"/>
                  </a:lnTo>
                  <a:lnTo>
                    <a:pt x="258682" y="5173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SMARTInkAnnotation14"/>
            <p:cNvSpPr/>
            <p:nvPr/>
          </p:nvSpPr>
          <p:spPr>
            <a:xfrm>
              <a:off x="849742" y="2725571"/>
              <a:ext cx="1112837" cy="709641"/>
            </a:xfrm>
            <a:custGeom>
              <a:avLst/>
              <a:gdLst/>
              <a:ahLst/>
              <a:cxnLst/>
              <a:rect l="0" t="0" r="0" b="0"/>
              <a:pathLst>
                <a:path w="1113602" h="709892">
                  <a:moveTo>
                    <a:pt x="70760" y="230561"/>
                  </a:moveTo>
                  <a:lnTo>
                    <a:pt x="66020" y="263745"/>
                  </a:lnTo>
                  <a:lnTo>
                    <a:pt x="66338" y="282682"/>
                  </a:lnTo>
                  <a:lnTo>
                    <a:pt x="68795" y="299367"/>
                  </a:lnTo>
                  <a:lnTo>
                    <a:pt x="69450" y="312150"/>
                  </a:lnTo>
                  <a:lnTo>
                    <a:pt x="69887" y="326626"/>
                  </a:lnTo>
                  <a:lnTo>
                    <a:pt x="71170" y="342229"/>
                  </a:lnTo>
                  <a:lnTo>
                    <a:pt x="73018" y="358584"/>
                  </a:lnTo>
                  <a:lnTo>
                    <a:pt x="77717" y="392632"/>
                  </a:lnTo>
                  <a:lnTo>
                    <a:pt x="100565" y="534223"/>
                  </a:lnTo>
                  <a:lnTo>
                    <a:pt x="109467" y="583024"/>
                  </a:lnTo>
                  <a:lnTo>
                    <a:pt x="111448" y="597497"/>
                  </a:lnTo>
                  <a:lnTo>
                    <a:pt x="112768" y="611115"/>
                  </a:lnTo>
                  <a:lnTo>
                    <a:pt x="113648" y="624162"/>
                  </a:lnTo>
                  <a:lnTo>
                    <a:pt x="114626" y="646596"/>
                  </a:lnTo>
                  <a:lnTo>
                    <a:pt x="115177" y="675961"/>
                  </a:lnTo>
                  <a:lnTo>
                    <a:pt x="115395" y="709891"/>
                  </a:lnTo>
                  <a:lnTo>
                    <a:pt x="114408" y="709857"/>
                  </a:lnTo>
                  <a:lnTo>
                    <a:pt x="110664" y="707172"/>
                  </a:lnTo>
                  <a:lnTo>
                    <a:pt x="102979" y="700083"/>
                  </a:lnTo>
                  <a:lnTo>
                    <a:pt x="94671" y="686623"/>
                  </a:lnTo>
                  <a:lnTo>
                    <a:pt x="84364" y="667412"/>
                  </a:lnTo>
                  <a:lnTo>
                    <a:pt x="73168" y="645643"/>
                  </a:lnTo>
                  <a:lnTo>
                    <a:pt x="67405" y="632299"/>
                  </a:lnTo>
                  <a:lnTo>
                    <a:pt x="61578" y="617448"/>
                  </a:lnTo>
                  <a:lnTo>
                    <a:pt x="49812" y="585074"/>
                  </a:lnTo>
                  <a:lnTo>
                    <a:pt x="20144" y="498100"/>
                  </a:lnTo>
                  <a:lnTo>
                    <a:pt x="15188" y="479365"/>
                  </a:lnTo>
                  <a:lnTo>
                    <a:pt x="10892" y="459930"/>
                  </a:lnTo>
                  <a:lnTo>
                    <a:pt x="7036" y="440029"/>
                  </a:lnTo>
                  <a:lnTo>
                    <a:pt x="4465" y="421800"/>
                  </a:lnTo>
                  <a:lnTo>
                    <a:pt x="2751" y="404687"/>
                  </a:lnTo>
                  <a:lnTo>
                    <a:pt x="1608" y="388317"/>
                  </a:lnTo>
                  <a:lnTo>
                    <a:pt x="846" y="372442"/>
                  </a:lnTo>
                  <a:lnTo>
                    <a:pt x="0" y="341575"/>
                  </a:lnTo>
                  <a:lnTo>
                    <a:pt x="1759" y="327391"/>
                  </a:lnTo>
                  <a:lnTo>
                    <a:pt x="4915" y="313966"/>
                  </a:lnTo>
                  <a:lnTo>
                    <a:pt x="9004" y="301047"/>
                  </a:lnTo>
                  <a:lnTo>
                    <a:pt x="13715" y="288466"/>
                  </a:lnTo>
                  <a:lnTo>
                    <a:pt x="18839" y="276110"/>
                  </a:lnTo>
                  <a:lnTo>
                    <a:pt x="24240" y="263903"/>
                  </a:lnTo>
                  <a:lnTo>
                    <a:pt x="38178" y="242403"/>
                  </a:lnTo>
                  <a:lnTo>
                    <a:pt x="54295" y="223918"/>
                  </a:lnTo>
                  <a:lnTo>
                    <a:pt x="81095" y="202355"/>
                  </a:lnTo>
                  <a:lnTo>
                    <a:pt x="112738" y="184390"/>
                  </a:lnTo>
                  <a:lnTo>
                    <a:pt x="132081" y="175976"/>
                  </a:lnTo>
                  <a:lnTo>
                    <a:pt x="142399" y="174327"/>
                  </a:lnTo>
                  <a:lnTo>
                    <a:pt x="164446" y="175141"/>
                  </a:lnTo>
                  <a:lnTo>
                    <a:pt x="199171" y="181178"/>
                  </a:lnTo>
                  <a:lnTo>
                    <a:pt x="220105" y="191745"/>
                  </a:lnTo>
                  <a:lnTo>
                    <a:pt x="239331" y="207357"/>
                  </a:lnTo>
                  <a:lnTo>
                    <a:pt x="257798" y="227524"/>
                  </a:lnTo>
                  <a:lnTo>
                    <a:pt x="265897" y="239451"/>
                  </a:lnTo>
                  <a:lnTo>
                    <a:pt x="273281" y="252362"/>
                  </a:lnTo>
                  <a:lnTo>
                    <a:pt x="280189" y="265931"/>
                  </a:lnTo>
                  <a:lnTo>
                    <a:pt x="286777" y="279938"/>
                  </a:lnTo>
                  <a:lnTo>
                    <a:pt x="299390" y="308731"/>
                  </a:lnTo>
                  <a:lnTo>
                    <a:pt x="304540" y="324346"/>
                  </a:lnTo>
                  <a:lnTo>
                    <a:pt x="308965" y="340709"/>
                  </a:lnTo>
                  <a:lnTo>
                    <a:pt x="312907" y="357571"/>
                  </a:lnTo>
                  <a:lnTo>
                    <a:pt x="315535" y="374766"/>
                  </a:lnTo>
                  <a:lnTo>
                    <a:pt x="317287" y="392182"/>
                  </a:lnTo>
                  <a:lnTo>
                    <a:pt x="318455" y="409746"/>
                  </a:lnTo>
                  <a:lnTo>
                    <a:pt x="320226" y="426416"/>
                  </a:lnTo>
                  <a:lnTo>
                    <a:pt x="322399" y="442490"/>
                  </a:lnTo>
                  <a:lnTo>
                    <a:pt x="324840" y="458168"/>
                  </a:lnTo>
                  <a:lnTo>
                    <a:pt x="326467" y="474573"/>
                  </a:lnTo>
                  <a:lnTo>
                    <a:pt x="327552" y="491462"/>
                  </a:lnTo>
                  <a:lnTo>
                    <a:pt x="328757" y="524119"/>
                  </a:lnTo>
                  <a:lnTo>
                    <a:pt x="329436" y="564816"/>
                  </a:lnTo>
                  <a:lnTo>
                    <a:pt x="329594" y="589793"/>
                  </a:lnTo>
                  <a:lnTo>
                    <a:pt x="330629" y="602010"/>
                  </a:lnTo>
                  <a:lnTo>
                    <a:pt x="332311" y="614123"/>
                  </a:lnTo>
                  <a:lnTo>
                    <a:pt x="334424" y="626168"/>
                  </a:lnTo>
                  <a:lnTo>
                    <a:pt x="336772" y="647488"/>
                  </a:lnTo>
                  <a:lnTo>
                    <a:pt x="338808" y="665893"/>
                  </a:lnTo>
                  <a:lnTo>
                    <a:pt x="343020" y="680688"/>
                  </a:lnTo>
                  <a:lnTo>
                    <a:pt x="343548" y="686419"/>
                  </a:lnTo>
                  <a:lnTo>
                    <a:pt x="342908" y="691232"/>
                  </a:lnTo>
                  <a:lnTo>
                    <a:pt x="339492" y="701345"/>
                  </a:lnTo>
                  <a:lnTo>
                    <a:pt x="340204" y="702175"/>
                  </a:lnTo>
                  <a:lnTo>
                    <a:pt x="341671" y="702728"/>
                  </a:lnTo>
                  <a:lnTo>
                    <a:pt x="343640" y="703097"/>
                  </a:lnTo>
                  <a:lnTo>
                    <a:pt x="351121" y="700861"/>
                  </a:lnTo>
                  <a:lnTo>
                    <a:pt x="355894" y="698876"/>
                  </a:lnTo>
                  <a:lnTo>
                    <a:pt x="359076" y="695568"/>
                  </a:lnTo>
                  <a:lnTo>
                    <a:pt x="361197" y="691378"/>
                  </a:lnTo>
                  <a:lnTo>
                    <a:pt x="366829" y="673355"/>
                  </a:lnTo>
                  <a:lnTo>
                    <a:pt x="371018" y="657546"/>
                  </a:lnTo>
                  <a:lnTo>
                    <a:pt x="372880" y="640598"/>
                  </a:lnTo>
                  <a:lnTo>
                    <a:pt x="376353" y="620497"/>
                  </a:lnTo>
                  <a:lnTo>
                    <a:pt x="381205" y="598335"/>
                  </a:lnTo>
                  <a:lnTo>
                    <a:pt x="395322" y="539950"/>
                  </a:lnTo>
                  <a:lnTo>
                    <a:pt x="401210" y="518880"/>
                  </a:lnTo>
                  <a:lnTo>
                    <a:pt x="408127" y="498601"/>
                  </a:lnTo>
                  <a:lnTo>
                    <a:pt x="412750" y="487637"/>
                  </a:lnTo>
                  <a:lnTo>
                    <a:pt x="422185" y="465864"/>
                  </a:lnTo>
                  <a:lnTo>
                    <a:pt x="429686" y="446265"/>
                  </a:lnTo>
                  <a:lnTo>
                    <a:pt x="439487" y="418497"/>
                  </a:lnTo>
                  <a:lnTo>
                    <a:pt x="445644" y="403054"/>
                  </a:lnTo>
                  <a:lnTo>
                    <a:pt x="451688" y="388584"/>
                  </a:lnTo>
                  <a:lnTo>
                    <a:pt x="457681" y="372231"/>
                  </a:lnTo>
                  <a:lnTo>
                    <a:pt x="463652" y="360333"/>
                  </a:lnTo>
                  <a:lnTo>
                    <a:pt x="466634" y="355771"/>
                  </a:lnTo>
                  <a:lnTo>
                    <a:pt x="469946" y="345410"/>
                  </a:lnTo>
                  <a:lnTo>
                    <a:pt x="472073" y="327331"/>
                  </a:lnTo>
                  <a:lnTo>
                    <a:pt x="471255" y="323848"/>
                  </a:lnTo>
                  <a:lnTo>
                    <a:pt x="464862" y="312826"/>
                  </a:lnTo>
                  <a:lnTo>
                    <a:pt x="463471" y="312193"/>
                  </a:lnTo>
                  <a:lnTo>
                    <a:pt x="459280" y="311491"/>
                  </a:lnTo>
                  <a:lnTo>
                    <a:pt x="455782" y="313288"/>
                  </a:lnTo>
                  <a:lnTo>
                    <a:pt x="446602" y="320576"/>
                  </a:lnTo>
                  <a:lnTo>
                    <a:pt x="438554" y="330430"/>
                  </a:lnTo>
                  <a:lnTo>
                    <a:pt x="425799" y="347134"/>
                  </a:lnTo>
                  <a:lnTo>
                    <a:pt x="420562" y="352924"/>
                  </a:lnTo>
                  <a:lnTo>
                    <a:pt x="412098" y="367297"/>
                  </a:lnTo>
                  <a:lnTo>
                    <a:pt x="404036" y="384598"/>
                  </a:lnTo>
                  <a:lnTo>
                    <a:pt x="393839" y="405517"/>
                  </a:lnTo>
                  <a:lnTo>
                    <a:pt x="390326" y="416651"/>
                  </a:lnTo>
                  <a:lnTo>
                    <a:pt x="387984" y="428043"/>
                  </a:lnTo>
                  <a:lnTo>
                    <a:pt x="386422" y="439606"/>
                  </a:lnTo>
                  <a:lnTo>
                    <a:pt x="384687" y="460392"/>
                  </a:lnTo>
                  <a:lnTo>
                    <a:pt x="383916" y="479552"/>
                  </a:lnTo>
                  <a:lnTo>
                    <a:pt x="383574" y="497989"/>
                  </a:lnTo>
                  <a:lnTo>
                    <a:pt x="386067" y="513460"/>
                  </a:lnTo>
                  <a:lnTo>
                    <a:pt x="390482" y="525958"/>
                  </a:lnTo>
                  <a:lnTo>
                    <a:pt x="395752" y="534820"/>
                  </a:lnTo>
                  <a:lnTo>
                    <a:pt x="404048" y="542066"/>
                  </a:lnTo>
                  <a:lnTo>
                    <a:pt x="409038" y="545387"/>
                  </a:lnTo>
                  <a:lnTo>
                    <a:pt x="419874" y="549078"/>
                  </a:lnTo>
                  <a:lnTo>
                    <a:pt x="425542" y="550062"/>
                  </a:lnTo>
                  <a:lnTo>
                    <a:pt x="439777" y="548509"/>
                  </a:lnTo>
                  <a:lnTo>
                    <a:pt x="461880" y="542057"/>
                  </a:lnTo>
                  <a:lnTo>
                    <a:pt x="483642" y="531215"/>
                  </a:lnTo>
                  <a:lnTo>
                    <a:pt x="506296" y="515435"/>
                  </a:lnTo>
                  <a:lnTo>
                    <a:pt x="519324" y="503023"/>
                  </a:lnTo>
                  <a:lnTo>
                    <a:pt x="531729" y="487585"/>
                  </a:lnTo>
                  <a:lnTo>
                    <a:pt x="543857" y="470802"/>
                  </a:lnTo>
                  <a:lnTo>
                    <a:pt x="556853" y="449452"/>
                  </a:lnTo>
                  <a:lnTo>
                    <a:pt x="564486" y="434035"/>
                  </a:lnTo>
                  <a:lnTo>
                    <a:pt x="572552" y="416812"/>
                  </a:lnTo>
                  <a:lnTo>
                    <a:pt x="578921" y="402353"/>
                  </a:lnTo>
                  <a:lnTo>
                    <a:pt x="584159" y="389738"/>
                  </a:lnTo>
                  <a:lnTo>
                    <a:pt x="591633" y="368775"/>
                  </a:lnTo>
                  <a:lnTo>
                    <a:pt x="595840" y="346809"/>
                  </a:lnTo>
                  <a:lnTo>
                    <a:pt x="597378" y="326616"/>
                  </a:lnTo>
                  <a:lnTo>
                    <a:pt x="597566" y="316048"/>
                  </a:lnTo>
                  <a:lnTo>
                    <a:pt x="597591" y="317503"/>
                  </a:lnTo>
                  <a:lnTo>
                    <a:pt x="594957" y="321457"/>
                  </a:lnTo>
                  <a:lnTo>
                    <a:pt x="592865" y="323901"/>
                  </a:lnTo>
                  <a:lnTo>
                    <a:pt x="590541" y="334553"/>
                  </a:lnTo>
                  <a:lnTo>
                    <a:pt x="589508" y="349210"/>
                  </a:lnTo>
                  <a:lnTo>
                    <a:pt x="589049" y="365645"/>
                  </a:lnTo>
                  <a:lnTo>
                    <a:pt x="588791" y="391633"/>
                  </a:lnTo>
                  <a:lnTo>
                    <a:pt x="591376" y="409305"/>
                  </a:lnTo>
                  <a:lnTo>
                    <a:pt x="595833" y="427081"/>
                  </a:lnTo>
                  <a:lnTo>
                    <a:pt x="601120" y="444903"/>
                  </a:lnTo>
                  <a:lnTo>
                    <a:pt x="604935" y="466931"/>
                  </a:lnTo>
                  <a:lnTo>
                    <a:pt x="607455" y="473469"/>
                  </a:lnTo>
                  <a:lnTo>
                    <a:pt x="615547" y="486026"/>
                  </a:lnTo>
                  <a:lnTo>
                    <a:pt x="625757" y="495575"/>
                  </a:lnTo>
                  <a:lnTo>
                    <a:pt x="631258" y="499510"/>
                  </a:lnTo>
                  <a:lnTo>
                    <a:pt x="642662" y="503883"/>
                  </a:lnTo>
                  <a:lnTo>
                    <a:pt x="648481" y="505049"/>
                  </a:lnTo>
                  <a:lnTo>
                    <a:pt x="662885" y="503699"/>
                  </a:lnTo>
                  <a:lnTo>
                    <a:pt x="679208" y="498799"/>
                  </a:lnTo>
                  <a:lnTo>
                    <a:pt x="696384" y="490007"/>
                  </a:lnTo>
                  <a:lnTo>
                    <a:pt x="711295" y="476839"/>
                  </a:lnTo>
                  <a:lnTo>
                    <a:pt x="724536" y="461065"/>
                  </a:lnTo>
                  <a:lnTo>
                    <a:pt x="737036" y="444132"/>
                  </a:lnTo>
                  <a:lnTo>
                    <a:pt x="749206" y="424039"/>
                  </a:lnTo>
                  <a:lnTo>
                    <a:pt x="755229" y="413125"/>
                  </a:lnTo>
                  <a:lnTo>
                    <a:pt x="761229" y="400887"/>
                  </a:lnTo>
                  <a:lnTo>
                    <a:pt x="767213" y="387768"/>
                  </a:lnTo>
                  <a:lnTo>
                    <a:pt x="773187" y="374061"/>
                  </a:lnTo>
                  <a:lnTo>
                    <a:pt x="778162" y="360954"/>
                  </a:lnTo>
                  <a:lnTo>
                    <a:pt x="782471" y="348248"/>
                  </a:lnTo>
                  <a:lnTo>
                    <a:pt x="786336" y="335808"/>
                  </a:lnTo>
                  <a:lnTo>
                    <a:pt x="793275" y="311402"/>
                  </a:lnTo>
                  <a:lnTo>
                    <a:pt x="805815" y="263397"/>
                  </a:lnTo>
                  <a:lnTo>
                    <a:pt x="811855" y="244824"/>
                  </a:lnTo>
                  <a:lnTo>
                    <a:pt x="816855" y="229955"/>
                  </a:lnTo>
                  <a:lnTo>
                    <a:pt x="819076" y="216732"/>
                  </a:lnTo>
                  <a:lnTo>
                    <a:pt x="820661" y="212412"/>
                  </a:lnTo>
                  <a:lnTo>
                    <a:pt x="822710" y="209532"/>
                  </a:lnTo>
                  <a:lnTo>
                    <a:pt x="825068" y="207612"/>
                  </a:lnTo>
                  <a:lnTo>
                    <a:pt x="826640" y="207324"/>
                  </a:lnTo>
                  <a:lnTo>
                    <a:pt x="827688" y="208125"/>
                  </a:lnTo>
                  <a:lnTo>
                    <a:pt x="828386" y="209650"/>
                  </a:lnTo>
                  <a:lnTo>
                    <a:pt x="829600" y="231727"/>
                  </a:lnTo>
                  <a:lnTo>
                    <a:pt x="829747" y="259344"/>
                  </a:lnTo>
                  <a:lnTo>
                    <a:pt x="832414" y="273450"/>
                  </a:lnTo>
                  <a:lnTo>
                    <a:pt x="834514" y="279990"/>
                  </a:lnTo>
                  <a:lnTo>
                    <a:pt x="842138" y="292548"/>
                  </a:lnTo>
                  <a:lnTo>
                    <a:pt x="854942" y="310774"/>
                  </a:lnTo>
                  <a:lnTo>
                    <a:pt x="858462" y="316778"/>
                  </a:lnTo>
                  <a:lnTo>
                    <a:pt x="862793" y="320782"/>
                  </a:lnTo>
                  <a:lnTo>
                    <a:pt x="867665" y="323450"/>
                  </a:lnTo>
                  <a:lnTo>
                    <a:pt x="878370" y="326415"/>
                  </a:lnTo>
                  <a:lnTo>
                    <a:pt x="912042" y="328475"/>
                  </a:lnTo>
                  <a:lnTo>
                    <a:pt x="937500" y="323955"/>
                  </a:lnTo>
                  <a:lnTo>
                    <a:pt x="963895" y="311591"/>
                  </a:lnTo>
                  <a:lnTo>
                    <a:pt x="990567" y="295360"/>
                  </a:lnTo>
                  <a:lnTo>
                    <a:pt x="1017322" y="273243"/>
                  </a:lnTo>
                  <a:lnTo>
                    <a:pt x="1035173" y="256476"/>
                  </a:lnTo>
                  <a:lnTo>
                    <a:pt x="1052036" y="238110"/>
                  </a:lnTo>
                  <a:lnTo>
                    <a:pt x="1066146" y="216718"/>
                  </a:lnTo>
                  <a:lnTo>
                    <a:pt x="1072687" y="205458"/>
                  </a:lnTo>
                  <a:lnTo>
                    <a:pt x="1085246" y="182362"/>
                  </a:lnTo>
                  <a:lnTo>
                    <a:pt x="1090380" y="170647"/>
                  </a:lnTo>
                  <a:lnTo>
                    <a:pt x="1094796" y="158869"/>
                  </a:lnTo>
                  <a:lnTo>
                    <a:pt x="1098732" y="147047"/>
                  </a:lnTo>
                  <a:lnTo>
                    <a:pt x="1102348" y="135198"/>
                  </a:lnTo>
                  <a:lnTo>
                    <a:pt x="1109012" y="111448"/>
                  </a:lnTo>
                  <a:lnTo>
                    <a:pt x="1111186" y="99559"/>
                  </a:lnTo>
                  <a:lnTo>
                    <a:pt x="1112635" y="87664"/>
                  </a:lnTo>
                  <a:lnTo>
                    <a:pt x="1113601" y="75765"/>
                  </a:lnTo>
                  <a:lnTo>
                    <a:pt x="1112029" y="54606"/>
                  </a:lnTo>
                  <a:lnTo>
                    <a:pt x="1108023" y="36273"/>
                  </a:lnTo>
                  <a:lnTo>
                    <a:pt x="1102935" y="21510"/>
                  </a:lnTo>
                  <a:lnTo>
                    <a:pt x="1099197" y="16780"/>
                  </a:lnTo>
                  <a:lnTo>
                    <a:pt x="1094721" y="13626"/>
                  </a:lnTo>
                  <a:lnTo>
                    <a:pt x="1068538" y="3824"/>
                  </a:lnTo>
                  <a:lnTo>
                    <a:pt x="1043401" y="0"/>
                  </a:lnTo>
                  <a:lnTo>
                    <a:pt x="1025928" y="1751"/>
                  </a:lnTo>
                  <a:lnTo>
                    <a:pt x="996710" y="8315"/>
                  </a:lnTo>
                  <a:lnTo>
                    <a:pt x="963729" y="162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SMARTInkAnnotation15"/>
            <p:cNvSpPr/>
            <p:nvPr/>
          </p:nvSpPr>
          <p:spPr>
            <a:xfrm>
              <a:off x="1313292" y="3411399"/>
              <a:ext cx="427037" cy="365140"/>
            </a:xfrm>
            <a:custGeom>
              <a:avLst/>
              <a:gdLst/>
              <a:ahLst/>
              <a:cxnLst/>
              <a:rect l="0" t="0" r="0" b="0"/>
              <a:pathLst>
                <a:path w="427690" h="364880">
                  <a:moveTo>
                    <a:pt x="8562" y="133945"/>
                  </a:moveTo>
                  <a:lnTo>
                    <a:pt x="3822" y="152907"/>
                  </a:lnTo>
                  <a:lnTo>
                    <a:pt x="2425" y="159485"/>
                  </a:lnTo>
                  <a:lnTo>
                    <a:pt x="874" y="169440"/>
                  </a:lnTo>
                  <a:lnTo>
                    <a:pt x="460" y="176460"/>
                  </a:lnTo>
                  <a:lnTo>
                    <a:pt x="0" y="194843"/>
                  </a:lnTo>
                  <a:lnTo>
                    <a:pt x="870" y="206294"/>
                  </a:lnTo>
                  <a:lnTo>
                    <a:pt x="2442" y="218889"/>
                  </a:lnTo>
                  <a:lnTo>
                    <a:pt x="4482" y="232246"/>
                  </a:lnTo>
                  <a:lnTo>
                    <a:pt x="7827" y="244128"/>
                  </a:lnTo>
                  <a:lnTo>
                    <a:pt x="12041" y="255025"/>
                  </a:lnTo>
                  <a:lnTo>
                    <a:pt x="22015" y="276064"/>
                  </a:lnTo>
                  <a:lnTo>
                    <a:pt x="33062" y="298643"/>
                  </a:lnTo>
                  <a:lnTo>
                    <a:pt x="38786" y="309228"/>
                  </a:lnTo>
                  <a:lnTo>
                    <a:pt x="44586" y="319262"/>
                  </a:lnTo>
                  <a:lnTo>
                    <a:pt x="50438" y="328927"/>
                  </a:lnTo>
                  <a:lnTo>
                    <a:pt x="56323" y="337355"/>
                  </a:lnTo>
                  <a:lnTo>
                    <a:pt x="62231" y="344958"/>
                  </a:lnTo>
                  <a:lnTo>
                    <a:pt x="68154" y="352011"/>
                  </a:lnTo>
                  <a:lnTo>
                    <a:pt x="77381" y="359848"/>
                  </a:lnTo>
                  <a:lnTo>
                    <a:pt x="81230" y="361938"/>
                  </a:lnTo>
                  <a:lnTo>
                    <a:pt x="90799" y="364260"/>
                  </a:lnTo>
                  <a:lnTo>
                    <a:pt x="96129" y="364879"/>
                  </a:lnTo>
                  <a:lnTo>
                    <a:pt x="107343" y="362921"/>
                  </a:lnTo>
                  <a:lnTo>
                    <a:pt x="118941" y="358744"/>
                  </a:lnTo>
                  <a:lnTo>
                    <a:pt x="130711" y="353579"/>
                  </a:lnTo>
                  <a:lnTo>
                    <a:pt x="135635" y="348829"/>
                  </a:lnTo>
                  <a:lnTo>
                    <a:pt x="139910" y="342685"/>
                  </a:lnTo>
                  <a:lnTo>
                    <a:pt x="143753" y="335614"/>
                  </a:lnTo>
                  <a:lnTo>
                    <a:pt x="148298" y="327922"/>
                  </a:lnTo>
                  <a:lnTo>
                    <a:pt x="158642" y="311438"/>
                  </a:lnTo>
                  <a:lnTo>
                    <a:pt x="163185" y="301883"/>
                  </a:lnTo>
                  <a:lnTo>
                    <a:pt x="167207" y="291545"/>
                  </a:lnTo>
                  <a:lnTo>
                    <a:pt x="170880" y="280683"/>
                  </a:lnTo>
                  <a:lnTo>
                    <a:pt x="174321" y="268482"/>
                  </a:lnTo>
                  <a:lnTo>
                    <a:pt x="177607" y="255386"/>
                  </a:lnTo>
                  <a:lnTo>
                    <a:pt x="190010" y="203464"/>
                  </a:lnTo>
                  <a:lnTo>
                    <a:pt x="193028" y="192198"/>
                  </a:lnTo>
                  <a:lnTo>
                    <a:pt x="199026" y="171742"/>
                  </a:lnTo>
                  <a:lnTo>
                    <a:pt x="201023" y="162120"/>
                  </a:lnTo>
                  <a:lnTo>
                    <a:pt x="202353" y="152728"/>
                  </a:lnTo>
                  <a:lnTo>
                    <a:pt x="203241" y="143491"/>
                  </a:lnTo>
                  <a:lnTo>
                    <a:pt x="204824" y="137332"/>
                  </a:lnTo>
                  <a:lnTo>
                    <a:pt x="206872" y="133227"/>
                  </a:lnTo>
                  <a:lnTo>
                    <a:pt x="212548" y="126638"/>
                  </a:lnTo>
                  <a:lnTo>
                    <a:pt x="214006" y="127089"/>
                  </a:lnTo>
                  <a:lnTo>
                    <a:pt x="218272" y="130237"/>
                  </a:lnTo>
                  <a:lnTo>
                    <a:pt x="219806" y="134450"/>
                  </a:lnTo>
                  <a:lnTo>
                    <a:pt x="220829" y="140235"/>
                  </a:lnTo>
                  <a:lnTo>
                    <a:pt x="221511" y="147068"/>
                  </a:lnTo>
                  <a:lnTo>
                    <a:pt x="222958" y="154600"/>
                  </a:lnTo>
                  <a:lnTo>
                    <a:pt x="224915" y="162598"/>
                  </a:lnTo>
                  <a:lnTo>
                    <a:pt x="227211" y="170907"/>
                  </a:lnTo>
                  <a:lnTo>
                    <a:pt x="228742" y="179422"/>
                  </a:lnTo>
                  <a:lnTo>
                    <a:pt x="229763" y="188076"/>
                  </a:lnTo>
                  <a:lnTo>
                    <a:pt x="230443" y="196821"/>
                  </a:lnTo>
                  <a:lnTo>
                    <a:pt x="231889" y="205628"/>
                  </a:lnTo>
                  <a:lnTo>
                    <a:pt x="233845" y="214476"/>
                  </a:lnTo>
                  <a:lnTo>
                    <a:pt x="236142" y="223352"/>
                  </a:lnTo>
                  <a:lnTo>
                    <a:pt x="238665" y="232245"/>
                  </a:lnTo>
                  <a:lnTo>
                    <a:pt x="244114" y="250064"/>
                  </a:lnTo>
                  <a:lnTo>
                    <a:pt x="247948" y="257990"/>
                  </a:lnTo>
                  <a:lnTo>
                    <a:pt x="252489" y="265259"/>
                  </a:lnTo>
                  <a:lnTo>
                    <a:pt x="257500" y="272090"/>
                  </a:lnTo>
                  <a:lnTo>
                    <a:pt x="261834" y="278628"/>
                  </a:lnTo>
                  <a:lnTo>
                    <a:pt x="265714" y="284971"/>
                  </a:lnTo>
                  <a:lnTo>
                    <a:pt x="269294" y="291184"/>
                  </a:lnTo>
                  <a:lnTo>
                    <a:pt x="278563" y="300733"/>
                  </a:lnTo>
                  <a:lnTo>
                    <a:pt x="289297" y="308284"/>
                  </a:lnTo>
                  <a:lnTo>
                    <a:pt x="300682" y="314947"/>
                  </a:lnTo>
                  <a:lnTo>
                    <a:pt x="307489" y="316129"/>
                  </a:lnTo>
                  <a:lnTo>
                    <a:pt x="315003" y="315925"/>
                  </a:lnTo>
                  <a:lnTo>
                    <a:pt x="322989" y="314796"/>
                  </a:lnTo>
                  <a:lnTo>
                    <a:pt x="330297" y="313052"/>
                  </a:lnTo>
                  <a:lnTo>
                    <a:pt x="337154" y="310897"/>
                  </a:lnTo>
                  <a:lnTo>
                    <a:pt x="343709" y="308467"/>
                  </a:lnTo>
                  <a:lnTo>
                    <a:pt x="356285" y="300477"/>
                  </a:lnTo>
                  <a:lnTo>
                    <a:pt x="368488" y="290311"/>
                  </a:lnTo>
                  <a:lnTo>
                    <a:pt x="380527" y="279178"/>
                  </a:lnTo>
                  <a:lnTo>
                    <a:pt x="386515" y="272439"/>
                  </a:lnTo>
                  <a:lnTo>
                    <a:pt x="392492" y="264970"/>
                  </a:lnTo>
                  <a:lnTo>
                    <a:pt x="398461" y="257014"/>
                  </a:lnTo>
                  <a:lnTo>
                    <a:pt x="403432" y="248733"/>
                  </a:lnTo>
                  <a:lnTo>
                    <a:pt x="407738" y="240236"/>
                  </a:lnTo>
                  <a:lnTo>
                    <a:pt x="411602" y="231595"/>
                  </a:lnTo>
                  <a:lnTo>
                    <a:pt x="415169" y="221866"/>
                  </a:lnTo>
                  <a:lnTo>
                    <a:pt x="418540" y="211410"/>
                  </a:lnTo>
                  <a:lnTo>
                    <a:pt x="421779" y="200471"/>
                  </a:lnTo>
                  <a:lnTo>
                    <a:pt x="423939" y="189210"/>
                  </a:lnTo>
                  <a:lnTo>
                    <a:pt x="425378" y="177734"/>
                  </a:lnTo>
                  <a:lnTo>
                    <a:pt x="426338" y="166114"/>
                  </a:lnTo>
                  <a:lnTo>
                    <a:pt x="426978" y="154399"/>
                  </a:lnTo>
                  <a:lnTo>
                    <a:pt x="427689" y="130799"/>
                  </a:lnTo>
                  <a:lnTo>
                    <a:pt x="426886" y="119942"/>
                  </a:lnTo>
                  <a:lnTo>
                    <a:pt x="425359" y="109727"/>
                  </a:lnTo>
                  <a:lnTo>
                    <a:pt x="423349" y="99940"/>
                  </a:lnTo>
                  <a:lnTo>
                    <a:pt x="421016" y="90440"/>
                  </a:lnTo>
                  <a:lnTo>
                    <a:pt x="418469" y="81129"/>
                  </a:lnTo>
                  <a:lnTo>
                    <a:pt x="412993" y="62846"/>
                  </a:lnTo>
                  <a:lnTo>
                    <a:pt x="407252" y="44799"/>
                  </a:lnTo>
                  <a:lnTo>
                    <a:pt x="404332" y="37804"/>
                  </a:lnTo>
                  <a:lnTo>
                    <a:pt x="398442" y="27385"/>
                  </a:lnTo>
                  <a:lnTo>
                    <a:pt x="397466" y="23218"/>
                  </a:lnTo>
                  <a:lnTo>
                    <a:pt x="397808" y="19447"/>
                  </a:lnTo>
                  <a:lnTo>
                    <a:pt x="399842" y="12612"/>
                  </a:lnTo>
                  <a:lnTo>
                    <a:pt x="400745" y="6267"/>
                  </a:lnTo>
                  <a:lnTo>
                    <a:pt x="399994" y="4178"/>
                  </a:lnTo>
                  <a:lnTo>
                    <a:pt x="398501" y="2786"/>
                  </a:lnTo>
                  <a:lnTo>
                    <a:pt x="39253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SMARTInkAnnotation16"/>
            <p:cNvSpPr/>
            <p:nvPr/>
          </p:nvSpPr>
          <p:spPr>
            <a:xfrm>
              <a:off x="1803830" y="2787485"/>
              <a:ext cx="1276351" cy="933488"/>
            </a:xfrm>
            <a:custGeom>
              <a:avLst/>
              <a:gdLst/>
              <a:ahLst/>
              <a:cxnLst/>
              <a:rect l="0" t="0" r="0" b="0"/>
              <a:pathLst>
                <a:path w="1276947" h="933215">
                  <a:moveTo>
                    <a:pt x="0" y="792665"/>
                  </a:moveTo>
                  <a:lnTo>
                    <a:pt x="0" y="829032"/>
                  </a:lnTo>
                  <a:lnTo>
                    <a:pt x="6137" y="857065"/>
                  </a:lnTo>
                  <a:lnTo>
                    <a:pt x="9095" y="881530"/>
                  </a:lnTo>
                  <a:lnTo>
                    <a:pt x="18480" y="908077"/>
                  </a:lnTo>
                  <a:lnTo>
                    <a:pt x="21250" y="914255"/>
                  </a:lnTo>
                  <a:lnTo>
                    <a:pt x="25081" y="919365"/>
                  </a:lnTo>
                  <a:lnTo>
                    <a:pt x="34629" y="927690"/>
                  </a:lnTo>
                  <a:lnTo>
                    <a:pt x="39953" y="930307"/>
                  </a:lnTo>
                  <a:lnTo>
                    <a:pt x="51161" y="933214"/>
                  </a:lnTo>
                  <a:lnTo>
                    <a:pt x="56928" y="932997"/>
                  </a:lnTo>
                  <a:lnTo>
                    <a:pt x="68627" y="930110"/>
                  </a:lnTo>
                  <a:lnTo>
                    <a:pt x="80441" y="922874"/>
                  </a:lnTo>
                  <a:lnTo>
                    <a:pt x="91314" y="913043"/>
                  </a:lnTo>
                  <a:lnTo>
                    <a:pt x="109025" y="887917"/>
                  </a:lnTo>
                  <a:lnTo>
                    <a:pt x="118901" y="870718"/>
                  </a:lnTo>
                  <a:lnTo>
                    <a:pt x="126597" y="849845"/>
                  </a:lnTo>
                  <a:lnTo>
                    <a:pt x="136509" y="820521"/>
                  </a:lnTo>
                  <a:lnTo>
                    <a:pt x="140046" y="799423"/>
                  </a:lnTo>
                  <a:lnTo>
                    <a:pt x="141618" y="776817"/>
                  </a:lnTo>
                  <a:lnTo>
                    <a:pt x="142316" y="753541"/>
                  </a:lnTo>
                  <a:lnTo>
                    <a:pt x="139981" y="732612"/>
                  </a:lnTo>
                  <a:lnTo>
                    <a:pt x="133088" y="704095"/>
                  </a:lnTo>
                  <a:lnTo>
                    <a:pt x="127612" y="687816"/>
                  </a:lnTo>
                  <a:lnTo>
                    <a:pt x="121870" y="677274"/>
                  </a:lnTo>
                  <a:lnTo>
                    <a:pt x="113365" y="669281"/>
                  </a:lnTo>
                  <a:lnTo>
                    <a:pt x="108319" y="665760"/>
                  </a:lnTo>
                  <a:lnTo>
                    <a:pt x="97421" y="661849"/>
                  </a:lnTo>
                  <a:lnTo>
                    <a:pt x="91736" y="660806"/>
                  </a:lnTo>
                  <a:lnTo>
                    <a:pt x="85962" y="661102"/>
                  </a:lnTo>
                  <a:lnTo>
                    <a:pt x="74255" y="664078"/>
                  </a:lnTo>
                  <a:lnTo>
                    <a:pt x="62437" y="671354"/>
                  </a:lnTo>
                  <a:lnTo>
                    <a:pt x="38682" y="692193"/>
                  </a:lnTo>
                  <a:lnTo>
                    <a:pt x="29429" y="706339"/>
                  </a:lnTo>
                  <a:lnTo>
                    <a:pt x="18642" y="731037"/>
                  </a:lnTo>
                  <a:lnTo>
                    <a:pt x="13246" y="749400"/>
                  </a:lnTo>
                  <a:lnTo>
                    <a:pt x="10849" y="770790"/>
                  </a:lnTo>
                  <a:lnTo>
                    <a:pt x="9783" y="790880"/>
                  </a:lnTo>
                  <a:lnTo>
                    <a:pt x="10301" y="809731"/>
                  </a:lnTo>
                  <a:lnTo>
                    <a:pt x="16171" y="836086"/>
                  </a:lnTo>
                  <a:lnTo>
                    <a:pt x="21409" y="850328"/>
                  </a:lnTo>
                  <a:lnTo>
                    <a:pt x="25187" y="855911"/>
                  </a:lnTo>
                  <a:lnTo>
                    <a:pt x="34676" y="864761"/>
                  </a:lnTo>
                  <a:lnTo>
                    <a:pt x="39985" y="867518"/>
                  </a:lnTo>
                  <a:lnTo>
                    <a:pt x="51175" y="870581"/>
                  </a:lnTo>
                  <a:lnTo>
                    <a:pt x="56937" y="870406"/>
                  </a:lnTo>
                  <a:lnTo>
                    <a:pt x="68631" y="867565"/>
                  </a:lnTo>
                  <a:lnTo>
                    <a:pt x="86371" y="860388"/>
                  </a:lnTo>
                  <a:lnTo>
                    <a:pt x="104195" y="847237"/>
                  </a:lnTo>
                  <a:lnTo>
                    <a:pt x="122044" y="826032"/>
                  </a:lnTo>
                  <a:lnTo>
                    <a:pt x="133948" y="806833"/>
                  </a:lnTo>
                  <a:lnTo>
                    <a:pt x="145853" y="785071"/>
                  </a:lnTo>
                  <a:lnTo>
                    <a:pt x="169664" y="738762"/>
                  </a:lnTo>
                  <a:lnTo>
                    <a:pt x="181571" y="714138"/>
                  </a:lnTo>
                  <a:lnTo>
                    <a:pt x="193477" y="686657"/>
                  </a:lnTo>
                  <a:lnTo>
                    <a:pt x="213321" y="660552"/>
                  </a:lnTo>
                  <a:lnTo>
                    <a:pt x="234708" y="636714"/>
                  </a:lnTo>
                  <a:lnTo>
                    <a:pt x="247521" y="616197"/>
                  </a:lnTo>
                  <a:lnTo>
                    <a:pt x="260312" y="592652"/>
                  </a:lnTo>
                  <a:lnTo>
                    <a:pt x="269814" y="582062"/>
                  </a:lnTo>
                  <a:lnTo>
                    <a:pt x="290781" y="564950"/>
                  </a:lnTo>
                  <a:lnTo>
                    <a:pt x="297247" y="562474"/>
                  </a:lnTo>
                  <a:lnTo>
                    <a:pt x="300360" y="562805"/>
                  </a:lnTo>
                  <a:lnTo>
                    <a:pt x="303427" y="564019"/>
                  </a:lnTo>
                  <a:lnTo>
                    <a:pt x="306465" y="565820"/>
                  </a:lnTo>
                  <a:lnTo>
                    <a:pt x="308490" y="568013"/>
                  </a:lnTo>
                  <a:lnTo>
                    <a:pt x="309840" y="570467"/>
                  </a:lnTo>
                  <a:lnTo>
                    <a:pt x="322016" y="597087"/>
                  </a:lnTo>
                  <a:lnTo>
                    <a:pt x="324810" y="602748"/>
                  </a:lnTo>
                  <a:lnTo>
                    <a:pt x="324689" y="610491"/>
                  </a:lnTo>
                  <a:lnTo>
                    <a:pt x="318014" y="639358"/>
                  </a:lnTo>
                  <a:lnTo>
                    <a:pt x="319272" y="658052"/>
                  </a:lnTo>
                  <a:lnTo>
                    <a:pt x="323138" y="678928"/>
                  </a:lnTo>
                  <a:lnTo>
                    <a:pt x="328164" y="701435"/>
                  </a:lnTo>
                  <a:lnTo>
                    <a:pt x="333705" y="724668"/>
                  </a:lnTo>
                  <a:lnTo>
                    <a:pt x="339475" y="745576"/>
                  </a:lnTo>
                  <a:lnTo>
                    <a:pt x="348301" y="774083"/>
                  </a:lnTo>
                  <a:lnTo>
                    <a:pt x="357201" y="798734"/>
                  </a:lnTo>
                  <a:lnTo>
                    <a:pt x="363147" y="811237"/>
                  </a:lnTo>
                  <a:lnTo>
                    <a:pt x="369097" y="820102"/>
                  </a:lnTo>
                  <a:lnTo>
                    <a:pt x="377694" y="827349"/>
                  </a:lnTo>
                  <a:lnTo>
                    <a:pt x="382765" y="830670"/>
                  </a:lnTo>
                  <a:lnTo>
                    <a:pt x="393691" y="834360"/>
                  </a:lnTo>
                  <a:lnTo>
                    <a:pt x="422776" y="836924"/>
                  </a:lnTo>
                  <a:lnTo>
                    <a:pt x="434624" y="837141"/>
                  </a:lnTo>
                  <a:lnTo>
                    <a:pt x="446505" y="834590"/>
                  </a:lnTo>
                  <a:lnTo>
                    <a:pt x="452451" y="832521"/>
                  </a:lnTo>
                  <a:lnTo>
                    <a:pt x="464350" y="824931"/>
                  </a:lnTo>
                  <a:lnTo>
                    <a:pt x="476253" y="813950"/>
                  </a:lnTo>
                  <a:lnTo>
                    <a:pt x="494110" y="791034"/>
                  </a:lnTo>
                  <a:lnTo>
                    <a:pt x="520568" y="753978"/>
                  </a:lnTo>
                  <a:lnTo>
                    <a:pt x="535965" y="730822"/>
                  </a:lnTo>
                  <a:lnTo>
                    <a:pt x="549423" y="703994"/>
                  </a:lnTo>
                  <a:lnTo>
                    <a:pt x="572602" y="675534"/>
                  </a:lnTo>
                  <a:lnTo>
                    <a:pt x="587118" y="660999"/>
                  </a:lnTo>
                  <a:lnTo>
                    <a:pt x="598779" y="646349"/>
                  </a:lnTo>
                  <a:lnTo>
                    <a:pt x="608538" y="631621"/>
                  </a:lnTo>
                  <a:lnTo>
                    <a:pt x="617028" y="616841"/>
                  </a:lnTo>
                  <a:lnTo>
                    <a:pt x="623680" y="601035"/>
                  </a:lnTo>
                  <a:lnTo>
                    <a:pt x="629108" y="584544"/>
                  </a:lnTo>
                  <a:lnTo>
                    <a:pt x="633717" y="567597"/>
                  </a:lnTo>
                  <a:lnTo>
                    <a:pt x="638775" y="551339"/>
                  </a:lnTo>
                  <a:lnTo>
                    <a:pt x="644132" y="535538"/>
                  </a:lnTo>
                  <a:lnTo>
                    <a:pt x="649687" y="520044"/>
                  </a:lnTo>
                  <a:lnTo>
                    <a:pt x="658505" y="492245"/>
                  </a:lnTo>
                  <a:lnTo>
                    <a:pt x="665732" y="466660"/>
                  </a:lnTo>
                  <a:lnTo>
                    <a:pt x="672251" y="442060"/>
                  </a:lnTo>
                  <a:lnTo>
                    <a:pt x="675810" y="417898"/>
                  </a:lnTo>
                  <a:lnTo>
                    <a:pt x="676399" y="394922"/>
                  </a:lnTo>
                  <a:lnTo>
                    <a:pt x="673354" y="374788"/>
                  </a:lnTo>
                  <a:lnTo>
                    <a:pt x="666061" y="346719"/>
                  </a:lnTo>
                  <a:lnTo>
                    <a:pt x="657616" y="324291"/>
                  </a:lnTo>
                  <a:lnTo>
                    <a:pt x="652724" y="318689"/>
                  </a:lnTo>
                  <a:lnTo>
                    <a:pt x="632608" y="306064"/>
                  </a:lnTo>
                  <a:lnTo>
                    <a:pt x="619826" y="299247"/>
                  </a:lnTo>
                  <a:lnTo>
                    <a:pt x="607530" y="295555"/>
                  </a:lnTo>
                  <a:lnTo>
                    <a:pt x="601474" y="294571"/>
                  </a:lnTo>
                  <a:lnTo>
                    <a:pt x="589452" y="296123"/>
                  </a:lnTo>
                  <a:lnTo>
                    <a:pt x="578487" y="300120"/>
                  </a:lnTo>
                  <a:lnTo>
                    <a:pt x="570306" y="305204"/>
                  </a:lnTo>
                  <a:lnTo>
                    <a:pt x="563363" y="313416"/>
                  </a:lnTo>
                  <a:lnTo>
                    <a:pt x="556970" y="324673"/>
                  </a:lnTo>
                  <a:lnTo>
                    <a:pt x="547792" y="348738"/>
                  </a:lnTo>
                  <a:lnTo>
                    <a:pt x="541781" y="369476"/>
                  </a:lnTo>
                  <a:lnTo>
                    <a:pt x="538448" y="391922"/>
                  </a:lnTo>
                  <a:lnTo>
                    <a:pt x="536967" y="416119"/>
                  </a:lnTo>
                  <a:lnTo>
                    <a:pt x="536308" y="443410"/>
                  </a:lnTo>
                  <a:lnTo>
                    <a:pt x="535938" y="481925"/>
                  </a:lnTo>
                  <a:lnTo>
                    <a:pt x="538497" y="506391"/>
                  </a:lnTo>
                  <a:lnTo>
                    <a:pt x="542941" y="530494"/>
                  </a:lnTo>
                  <a:lnTo>
                    <a:pt x="548224" y="554436"/>
                  </a:lnTo>
                  <a:lnTo>
                    <a:pt x="556525" y="575660"/>
                  </a:lnTo>
                  <a:lnTo>
                    <a:pt x="566829" y="594023"/>
                  </a:lnTo>
                  <a:lnTo>
                    <a:pt x="578023" y="608799"/>
                  </a:lnTo>
                  <a:lnTo>
                    <a:pt x="580810" y="615517"/>
                  </a:lnTo>
                  <a:lnTo>
                    <a:pt x="581676" y="621980"/>
                  </a:lnTo>
                  <a:lnTo>
                    <a:pt x="581261" y="628273"/>
                  </a:lnTo>
                  <a:lnTo>
                    <a:pt x="582968" y="633461"/>
                  </a:lnTo>
                  <a:lnTo>
                    <a:pt x="586091" y="637912"/>
                  </a:lnTo>
                  <a:lnTo>
                    <a:pt x="590157" y="641871"/>
                  </a:lnTo>
                  <a:lnTo>
                    <a:pt x="595844" y="644510"/>
                  </a:lnTo>
                  <a:lnTo>
                    <a:pt x="610101" y="647443"/>
                  </a:lnTo>
                  <a:lnTo>
                    <a:pt x="626359" y="646101"/>
                  </a:lnTo>
                  <a:lnTo>
                    <a:pt x="662830" y="639767"/>
                  </a:lnTo>
                  <a:lnTo>
                    <a:pt x="695435" y="633429"/>
                  </a:lnTo>
                  <a:lnTo>
                    <a:pt x="723155" y="623997"/>
                  </a:lnTo>
                  <a:lnTo>
                    <a:pt x="761074" y="607531"/>
                  </a:lnTo>
                  <a:lnTo>
                    <a:pt x="797445" y="590085"/>
                  </a:lnTo>
                  <a:lnTo>
                    <a:pt x="833356" y="567607"/>
                  </a:lnTo>
                  <a:lnTo>
                    <a:pt x="864392" y="546836"/>
                  </a:lnTo>
                  <a:lnTo>
                    <a:pt x="897180" y="523373"/>
                  </a:lnTo>
                  <a:lnTo>
                    <a:pt x="927290" y="497570"/>
                  </a:lnTo>
                  <a:lnTo>
                    <a:pt x="950322" y="475813"/>
                  </a:lnTo>
                  <a:lnTo>
                    <a:pt x="969714" y="452059"/>
                  </a:lnTo>
                  <a:lnTo>
                    <a:pt x="993052" y="423502"/>
                  </a:lnTo>
                  <a:lnTo>
                    <a:pt x="1004865" y="399848"/>
                  </a:lnTo>
                  <a:lnTo>
                    <a:pt x="1013656" y="379831"/>
                  </a:lnTo>
                  <a:lnTo>
                    <a:pt x="1016061" y="367420"/>
                  </a:lnTo>
                  <a:lnTo>
                    <a:pt x="1014484" y="355290"/>
                  </a:lnTo>
                  <a:lnTo>
                    <a:pt x="1005387" y="331333"/>
                  </a:lnTo>
                  <a:lnTo>
                    <a:pt x="996944" y="318189"/>
                  </a:lnTo>
                  <a:lnTo>
                    <a:pt x="988459" y="311250"/>
                  </a:lnTo>
                  <a:lnTo>
                    <a:pt x="983418" y="308011"/>
                  </a:lnTo>
                  <a:lnTo>
                    <a:pt x="972525" y="304411"/>
                  </a:lnTo>
                  <a:lnTo>
                    <a:pt x="937546" y="301784"/>
                  </a:lnTo>
                  <a:lnTo>
                    <a:pt x="931617" y="301700"/>
                  </a:lnTo>
                  <a:lnTo>
                    <a:pt x="925680" y="303628"/>
                  </a:lnTo>
                  <a:lnTo>
                    <a:pt x="913791" y="311062"/>
                  </a:lnTo>
                  <a:lnTo>
                    <a:pt x="895941" y="326404"/>
                  </a:lnTo>
                  <a:lnTo>
                    <a:pt x="886683" y="340368"/>
                  </a:lnTo>
                  <a:lnTo>
                    <a:pt x="875893" y="364963"/>
                  </a:lnTo>
                  <a:lnTo>
                    <a:pt x="866412" y="391102"/>
                  </a:lnTo>
                  <a:lnTo>
                    <a:pt x="854320" y="426601"/>
                  </a:lnTo>
                  <a:lnTo>
                    <a:pt x="850098" y="453353"/>
                  </a:lnTo>
                  <a:lnTo>
                    <a:pt x="851757" y="468557"/>
                  </a:lnTo>
                  <a:lnTo>
                    <a:pt x="855801" y="480937"/>
                  </a:lnTo>
                  <a:lnTo>
                    <a:pt x="860906" y="489747"/>
                  </a:lnTo>
                  <a:lnTo>
                    <a:pt x="869128" y="496969"/>
                  </a:lnTo>
                  <a:lnTo>
                    <a:pt x="878404" y="502494"/>
                  </a:lnTo>
                  <a:lnTo>
                    <a:pt x="885834" y="504950"/>
                  </a:lnTo>
                  <a:lnTo>
                    <a:pt x="905076" y="506332"/>
                  </a:lnTo>
                  <a:lnTo>
                    <a:pt x="921170" y="501364"/>
                  </a:lnTo>
                  <a:lnTo>
                    <a:pt x="951015" y="486746"/>
                  </a:lnTo>
                  <a:lnTo>
                    <a:pt x="974660" y="467866"/>
                  </a:lnTo>
                  <a:lnTo>
                    <a:pt x="995777" y="443420"/>
                  </a:lnTo>
                  <a:lnTo>
                    <a:pt x="1019342" y="417325"/>
                  </a:lnTo>
                  <a:lnTo>
                    <a:pt x="1033802" y="396983"/>
                  </a:lnTo>
                  <a:lnTo>
                    <a:pt x="1046843" y="374712"/>
                  </a:lnTo>
                  <a:lnTo>
                    <a:pt x="1059253" y="351585"/>
                  </a:lnTo>
                  <a:lnTo>
                    <a:pt x="1071384" y="325431"/>
                  </a:lnTo>
                  <a:lnTo>
                    <a:pt x="1082397" y="298263"/>
                  </a:lnTo>
                  <a:lnTo>
                    <a:pt x="1090599" y="272959"/>
                  </a:lnTo>
                  <a:lnTo>
                    <a:pt x="1097553" y="248484"/>
                  </a:lnTo>
                  <a:lnTo>
                    <a:pt x="1103949" y="223384"/>
                  </a:lnTo>
                  <a:lnTo>
                    <a:pt x="1110100" y="195693"/>
                  </a:lnTo>
                  <a:lnTo>
                    <a:pt x="1113495" y="169495"/>
                  </a:lnTo>
                  <a:lnTo>
                    <a:pt x="1115004" y="144622"/>
                  </a:lnTo>
                  <a:lnTo>
                    <a:pt x="1115675" y="120338"/>
                  </a:lnTo>
                  <a:lnTo>
                    <a:pt x="1113327" y="98962"/>
                  </a:lnTo>
                  <a:lnTo>
                    <a:pt x="1106427" y="70193"/>
                  </a:lnTo>
                  <a:lnTo>
                    <a:pt x="1098099" y="42818"/>
                  </a:lnTo>
                  <a:lnTo>
                    <a:pt x="1095207" y="33805"/>
                  </a:lnTo>
                  <a:lnTo>
                    <a:pt x="1091294" y="26806"/>
                  </a:lnTo>
                  <a:lnTo>
                    <a:pt x="1069813" y="4935"/>
                  </a:lnTo>
                  <a:lnTo>
                    <a:pt x="1065435" y="2597"/>
                  </a:lnTo>
                  <a:lnTo>
                    <a:pt x="1055280" y="0"/>
                  </a:lnTo>
                  <a:lnTo>
                    <a:pt x="1049793" y="300"/>
                  </a:lnTo>
                  <a:lnTo>
                    <a:pt x="1038406" y="3278"/>
                  </a:lnTo>
                  <a:lnTo>
                    <a:pt x="1029376" y="7910"/>
                  </a:lnTo>
                  <a:lnTo>
                    <a:pt x="1010754" y="23707"/>
                  </a:lnTo>
                  <a:lnTo>
                    <a:pt x="993794" y="44919"/>
                  </a:lnTo>
                  <a:lnTo>
                    <a:pt x="984744" y="64120"/>
                  </a:lnTo>
                  <a:lnTo>
                    <a:pt x="971425" y="102533"/>
                  </a:lnTo>
                  <a:lnTo>
                    <a:pt x="966109" y="118265"/>
                  </a:lnTo>
                  <a:lnTo>
                    <a:pt x="961572" y="133713"/>
                  </a:lnTo>
                  <a:lnTo>
                    <a:pt x="957556" y="148973"/>
                  </a:lnTo>
                  <a:lnTo>
                    <a:pt x="953887" y="164107"/>
                  </a:lnTo>
                  <a:lnTo>
                    <a:pt x="950448" y="180150"/>
                  </a:lnTo>
                  <a:lnTo>
                    <a:pt x="943981" y="213850"/>
                  </a:lnTo>
                  <a:lnTo>
                    <a:pt x="942852" y="231171"/>
                  </a:lnTo>
                  <a:lnTo>
                    <a:pt x="943092" y="248671"/>
                  </a:lnTo>
                  <a:lnTo>
                    <a:pt x="944244" y="266291"/>
                  </a:lnTo>
                  <a:lnTo>
                    <a:pt x="946004" y="282999"/>
                  </a:lnTo>
                  <a:lnTo>
                    <a:pt x="948169" y="299098"/>
                  </a:lnTo>
                  <a:lnTo>
                    <a:pt x="950605" y="314793"/>
                  </a:lnTo>
                  <a:lnTo>
                    <a:pt x="958603" y="342813"/>
                  </a:lnTo>
                  <a:lnTo>
                    <a:pt x="968773" y="368496"/>
                  </a:lnTo>
                  <a:lnTo>
                    <a:pt x="979907" y="393140"/>
                  </a:lnTo>
                  <a:lnTo>
                    <a:pt x="994116" y="414676"/>
                  </a:lnTo>
                  <a:lnTo>
                    <a:pt x="1011345" y="434170"/>
                  </a:lnTo>
                  <a:lnTo>
                    <a:pt x="1042366" y="460887"/>
                  </a:lnTo>
                  <a:lnTo>
                    <a:pt x="1071841" y="481811"/>
                  </a:lnTo>
                  <a:lnTo>
                    <a:pt x="1104277" y="499587"/>
                  </a:lnTo>
                  <a:lnTo>
                    <a:pt x="1134173" y="511578"/>
                  </a:lnTo>
                  <a:lnTo>
                    <a:pt x="1166733" y="520423"/>
                  </a:lnTo>
                  <a:lnTo>
                    <a:pt x="1204905" y="523914"/>
                  </a:lnTo>
                  <a:lnTo>
                    <a:pt x="1242948" y="524661"/>
                  </a:lnTo>
                  <a:lnTo>
                    <a:pt x="1276946" y="5247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SMARTInkAnnotation17"/>
            <p:cNvSpPr/>
            <p:nvPr/>
          </p:nvSpPr>
          <p:spPr>
            <a:xfrm>
              <a:off x="660829" y="2679531"/>
              <a:ext cx="1517651" cy="677891"/>
            </a:xfrm>
            <a:custGeom>
              <a:avLst/>
              <a:gdLst/>
              <a:ahLst/>
              <a:cxnLst/>
              <a:rect l="0" t="0" r="0" b="0"/>
              <a:pathLst>
                <a:path w="1517158" h="677393">
                  <a:moveTo>
                    <a:pt x="8897" y="445803"/>
                  </a:moveTo>
                  <a:lnTo>
                    <a:pt x="1209" y="445803"/>
                  </a:lnTo>
                  <a:lnTo>
                    <a:pt x="795" y="444811"/>
                  </a:lnTo>
                  <a:lnTo>
                    <a:pt x="76" y="433374"/>
                  </a:lnTo>
                  <a:lnTo>
                    <a:pt x="0" y="424812"/>
                  </a:lnTo>
                  <a:lnTo>
                    <a:pt x="4717" y="411251"/>
                  </a:lnTo>
                  <a:lnTo>
                    <a:pt x="17140" y="394665"/>
                  </a:lnTo>
                  <a:lnTo>
                    <a:pt x="38128" y="377183"/>
                  </a:lnTo>
                  <a:lnTo>
                    <a:pt x="54631" y="362720"/>
                  </a:lnTo>
                  <a:lnTo>
                    <a:pt x="72880" y="347361"/>
                  </a:lnTo>
                  <a:lnTo>
                    <a:pt x="104474" y="327559"/>
                  </a:lnTo>
                  <a:lnTo>
                    <a:pt x="134120" y="309124"/>
                  </a:lnTo>
                  <a:lnTo>
                    <a:pt x="167598" y="292086"/>
                  </a:lnTo>
                  <a:lnTo>
                    <a:pt x="201661" y="281305"/>
                  </a:lnTo>
                  <a:lnTo>
                    <a:pt x="240340" y="277159"/>
                  </a:lnTo>
                  <a:lnTo>
                    <a:pt x="257612" y="277585"/>
                  </a:lnTo>
                  <a:lnTo>
                    <a:pt x="271903" y="281081"/>
                  </a:lnTo>
                  <a:lnTo>
                    <a:pt x="284869" y="288588"/>
                  </a:lnTo>
                  <a:lnTo>
                    <a:pt x="291105" y="293368"/>
                  </a:lnTo>
                  <a:lnTo>
                    <a:pt x="300680" y="306617"/>
                  </a:lnTo>
                  <a:lnTo>
                    <a:pt x="308242" y="323419"/>
                  </a:lnTo>
                  <a:lnTo>
                    <a:pt x="314911" y="344116"/>
                  </a:lnTo>
                  <a:lnTo>
                    <a:pt x="317086" y="355191"/>
                  </a:lnTo>
                  <a:lnTo>
                    <a:pt x="318536" y="366544"/>
                  </a:lnTo>
                  <a:lnTo>
                    <a:pt x="319503" y="378081"/>
                  </a:lnTo>
                  <a:lnTo>
                    <a:pt x="321139" y="390733"/>
                  </a:lnTo>
                  <a:lnTo>
                    <a:pt x="323223" y="404129"/>
                  </a:lnTo>
                  <a:lnTo>
                    <a:pt x="325604" y="418020"/>
                  </a:lnTo>
                  <a:lnTo>
                    <a:pt x="327191" y="431250"/>
                  </a:lnTo>
                  <a:lnTo>
                    <a:pt x="328249" y="444038"/>
                  </a:lnTo>
                  <a:lnTo>
                    <a:pt x="328955" y="456533"/>
                  </a:lnTo>
                  <a:lnTo>
                    <a:pt x="329739" y="480999"/>
                  </a:lnTo>
                  <a:lnTo>
                    <a:pt x="330283" y="540984"/>
                  </a:lnTo>
                  <a:lnTo>
                    <a:pt x="330366" y="677392"/>
                  </a:lnTo>
                  <a:lnTo>
                    <a:pt x="335106" y="668321"/>
                  </a:lnTo>
                  <a:lnTo>
                    <a:pt x="335510" y="663601"/>
                  </a:lnTo>
                  <a:lnTo>
                    <a:pt x="332331" y="646486"/>
                  </a:lnTo>
                  <a:lnTo>
                    <a:pt x="331239" y="631238"/>
                  </a:lnTo>
                  <a:lnTo>
                    <a:pt x="330754" y="614539"/>
                  </a:lnTo>
                  <a:lnTo>
                    <a:pt x="330442" y="574824"/>
                  </a:lnTo>
                  <a:lnTo>
                    <a:pt x="329425" y="563567"/>
                  </a:lnTo>
                  <a:lnTo>
                    <a:pt x="327754" y="552094"/>
                  </a:lnTo>
                  <a:lnTo>
                    <a:pt x="325648" y="540476"/>
                  </a:lnTo>
                  <a:lnTo>
                    <a:pt x="324244" y="528762"/>
                  </a:lnTo>
                  <a:lnTo>
                    <a:pt x="323308" y="516984"/>
                  </a:lnTo>
                  <a:lnTo>
                    <a:pt x="322684" y="505163"/>
                  </a:lnTo>
                  <a:lnTo>
                    <a:pt x="321991" y="481446"/>
                  </a:lnTo>
                  <a:lnTo>
                    <a:pt x="321806" y="469565"/>
                  </a:lnTo>
                  <a:lnTo>
                    <a:pt x="322675" y="457676"/>
                  </a:lnTo>
                  <a:lnTo>
                    <a:pt x="324246" y="445780"/>
                  </a:lnTo>
                  <a:lnTo>
                    <a:pt x="326286" y="433882"/>
                  </a:lnTo>
                  <a:lnTo>
                    <a:pt x="327646" y="421981"/>
                  </a:lnTo>
                  <a:lnTo>
                    <a:pt x="328553" y="410077"/>
                  </a:lnTo>
                  <a:lnTo>
                    <a:pt x="329157" y="398173"/>
                  </a:lnTo>
                  <a:lnTo>
                    <a:pt x="332474" y="377009"/>
                  </a:lnTo>
                  <a:lnTo>
                    <a:pt x="338248" y="357681"/>
                  </a:lnTo>
                  <a:lnTo>
                    <a:pt x="347429" y="339169"/>
                  </a:lnTo>
                  <a:lnTo>
                    <a:pt x="359013" y="316753"/>
                  </a:lnTo>
                  <a:lnTo>
                    <a:pt x="373470" y="297544"/>
                  </a:lnTo>
                  <a:lnTo>
                    <a:pt x="385581" y="284024"/>
                  </a:lnTo>
                  <a:lnTo>
                    <a:pt x="400194" y="273735"/>
                  </a:lnTo>
                  <a:lnTo>
                    <a:pt x="411340" y="270110"/>
                  </a:lnTo>
                  <a:lnTo>
                    <a:pt x="429925" y="267782"/>
                  </a:lnTo>
                  <a:lnTo>
                    <a:pt x="434442" y="269576"/>
                  </a:lnTo>
                  <a:lnTo>
                    <a:pt x="444752" y="276860"/>
                  </a:lnTo>
                  <a:lnTo>
                    <a:pt x="453303" y="286712"/>
                  </a:lnTo>
                  <a:lnTo>
                    <a:pt x="466341" y="303415"/>
                  </a:lnTo>
                  <a:lnTo>
                    <a:pt x="482772" y="323577"/>
                  </a:lnTo>
                  <a:lnTo>
                    <a:pt x="494344" y="339887"/>
                  </a:lnTo>
                  <a:lnTo>
                    <a:pt x="506101" y="357058"/>
                  </a:lnTo>
                  <a:lnTo>
                    <a:pt x="515296" y="374611"/>
                  </a:lnTo>
                  <a:lnTo>
                    <a:pt x="522690" y="393326"/>
                  </a:lnTo>
                  <a:lnTo>
                    <a:pt x="526051" y="403873"/>
                  </a:lnTo>
                  <a:lnTo>
                    <a:pt x="532431" y="425183"/>
                  </a:lnTo>
                  <a:lnTo>
                    <a:pt x="538573" y="444576"/>
                  </a:lnTo>
                  <a:lnTo>
                    <a:pt x="541600" y="454907"/>
                  </a:lnTo>
                  <a:lnTo>
                    <a:pt x="550601" y="487416"/>
                  </a:lnTo>
                  <a:lnTo>
                    <a:pt x="556571" y="506962"/>
                  </a:lnTo>
                  <a:lnTo>
                    <a:pt x="565510" y="534700"/>
                  </a:lnTo>
                  <a:lnTo>
                    <a:pt x="568820" y="552781"/>
                  </a:lnTo>
                  <a:lnTo>
                    <a:pt x="571283" y="569748"/>
                  </a:lnTo>
                  <a:lnTo>
                    <a:pt x="575685" y="583902"/>
                  </a:lnTo>
                  <a:lnTo>
                    <a:pt x="583594" y="596808"/>
                  </a:lnTo>
                  <a:lnTo>
                    <a:pt x="599204" y="615230"/>
                  </a:lnTo>
                  <a:lnTo>
                    <a:pt x="610584" y="626275"/>
                  </a:lnTo>
                  <a:lnTo>
                    <a:pt x="639984" y="644696"/>
                  </a:lnTo>
                  <a:lnTo>
                    <a:pt x="654505" y="648302"/>
                  </a:lnTo>
                  <a:lnTo>
                    <a:pt x="662545" y="649263"/>
                  </a:lnTo>
                  <a:lnTo>
                    <a:pt x="676769" y="647685"/>
                  </a:lnTo>
                  <a:lnTo>
                    <a:pt x="690698" y="642685"/>
                  </a:lnTo>
                  <a:lnTo>
                    <a:pt x="723893" y="623305"/>
                  </a:lnTo>
                  <a:lnTo>
                    <a:pt x="747599" y="606214"/>
                  </a:lnTo>
                  <a:lnTo>
                    <a:pt x="754373" y="600369"/>
                  </a:lnTo>
                  <a:lnTo>
                    <a:pt x="767191" y="583290"/>
                  </a:lnTo>
                  <a:lnTo>
                    <a:pt x="779502" y="563463"/>
                  </a:lnTo>
                  <a:lnTo>
                    <a:pt x="803575" y="526481"/>
                  </a:lnTo>
                  <a:lnTo>
                    <a:pt x="814525" y="508449"/>
                  </a:lnTo>
                  <a:lnTo>
                    <a:pt x="822699" y="490513"/>
                  </a:lnTo>
                  <a:lnTo>
                    <a:pt x="829639" y="472619"/>
                  </a:lnTo>
                  <a:lnTo>
                    <a:pt x="835038" y="455737"/>
                  </a:lnTo>
                  <a:lnTo>
                    <a:pt x="837438" y="441619"/>
                  </a:lnTo>
                  <a:lnTo>
                    <a:pt x="835859" y="428730"/>
                  </a:lnTo>
                  <a:lnTo>
                    <a:pt x="831850" y="417379"/>
                  </a:lnTo>
                  <a:lnTo>
                    <a:pt x="824014" y="405411"/>
                  </a:lnTo>
                  <a:lnTo>
                    <a:pt x="818317" y="398747"/>
                  </a:lnTo>
                  <a:lnTo>
                    <a:pt x="804791" y="389417"/>
                  </a:lnTo>
                  <a:lnTo>
                    <a:pt x="793899" y="386016"/>
                  </a:lnTo>
                  <a:lnTo>
                    <a:pt x="757730" y="383454"/>
                  </a:lnTo>
                  <a:lnTo>
                    <a:pt x="748178" y="386012"/>
                  </a:lnTo>
                  <a:lnTo>
                    <a:pt x="742853" y="388083"/>
                  </a:lnTo>
                  <a:lnTo>
                    <a:pt x="738310" y="391448"/>
                  </a:lnTo>
                  <a:lnTo>
                    <a:pt x="720708" y="411979"/>
                  </a:lnTo>
                  <a:lnTo>
                    <a:pt x="718586" y="416308"/>
                  </a:lnTo>
                  <a:lnTo>
                    <a:pt x="716228" y="426410"/>
                  </a:lnTo>
                  <a:lnTo>
                    <a:pt x="714901" y="443254"/>
                  </a:lnTo>
                  <a:lnTo>
                    <a:pt x="714508" y="460813"/>
                  </a:lnTo>
                  <a:lnTo>
                    <a:pt x="717062" y="472648"/>
                  </a:lnTo>
                  <a:lnTo>
                    <a:pt x="724078" y="490468"/>
                  </a:lnTo>
                  <a:lnTo>
                    <a:pt x="729583" y="501373"/>
                  </a:lnTo>
                  <a:lnTo>
                    <a:pt x="735337" y="509527"/>
                  </a:lnTo>
                  <a:lnTo>
                    <a:pt x="743848" y="516458"/>
                  </a:lnTo>
                  <a:lnTo>
                    <a:pt x="777088" y="535031"/>
                  </a:lnTo>
                  <a:lnTo>
                    <a:pt x="788862" y="540030"/>
                  </a:lnTo>
                  <a:lnTo>
                    <a:pt x="806647" y="542845"/>
                  </a:lnTo>
                  <a:lnTo>
                    <a:pt x="818536" y="543503"/>
                  </a:lnTo>
                  <a:lnTo>
                    <a:pt x="830434" y="541150"/>
                  </a:lnTo>
                  <a:lnTo>
                    <a:pt x="872100" y="523025"/>
                  </a:lnTo>
                  <a:lnTo>
                    <a:pt x="889959" y="509473"/>
                  </a:lnTo>
                  <a:lnTo>
                    <a:pt x="899220" y="498575"/>
                  </a:lnTo>
                  <a:lnTo>
                    <a:pt x="912657" y="481283"/>
                  </a:lnTo>
                  <a:lnTo>
                    <a:pt x="926561" y="463592"/>
                  </a:lnTo>
                  <a:lnTo>
                    <a:pt x="939610" y="443136"/>
                  </a:lnTo>
                  <a:lnTo>
                    <a:pt x="949399" y="427751"/>
                  </a:lnTo>
                  <a:lnTo>
                    <a:pt x="957057" y="414298"/>
                  </a:lnTo>
                  <a:lnTo>
                    <a:pt x="961122" y="401704"/>
                  </a:lnTo>
                  <a:lnTo>
                    <a:pt x="962206" y="395568"/>
                  </a:lnTo>
                  <a:lnTo>
                    <a:pt x="966056" y="386104"/>
                  </a:lnTo>
                  <a:lnTo>
                    <a:pt x="968471" y="382191"/>
                  </a:lnTo>
                  <a:lnTo>
                    <a:pt x="971156" y="372552"/>
                  </a:lnTo>
                  <a:lnTo>
                    <a:pt x="973020" y="352482"/>
                  </a:lnTo>
                  <a:lnTo>
                    <a:pt x="973296" y="342560"/>
                  </a:lnTo>
                  <a:lnTo>
                    <a:pt x="973300" y="344685"/>
                  </a:lnTo>
                  <a:lnTo>
                    <a:pt x="974293" y="345649"/>
                  </a:lnTo>
                  <a:lnTo>
                    <a:pt x="975948" y="346291"/>
                  </a:lnTo>
                  <a:lnTo>
                    <a:pt x="978043" y="346720"/>
                  </a:lnTo>
                  <a:lnTo>
                    <a:pt x="979439" y="347998"/>
                  </a:lnTo>
                  <a:lnTo>
                    <a:pt x="980371" y="349842"/>
                  </a:lnTo>
                  <a:lnTo>
                    <a:pt x="980991" y="352063"/>
                  </a:lnTo>
                  <a:lnTo>
                    <a:pt x="980413" y="354536"/>
                  </a:lnTo>
                  <a:lnTo>
                    <a:pt x="977125" y="359930"/>
                  </a:lnTo>
                  <a:lnTo>
                    <a:pt x="975002" y="368281"/>
                  </a:lnTo>
                  <a:lnTo>
                    <a:pt x="974436" y="373285"/>
                  </a:lnTo>
                  <a:lnTo>
                    <a:pt x="976452" y="384138"/>
                  </a:lnTo>
                  <a:lnTo>
                    <a:pt x="979664" y="395576"/>
                  </a:lnTo>
                  <a:lnTo>
                    <a:pt x="981726" y="416442"/>
                  </a:lnTo>
                  <a:lnTo>
                    <a:pt x="981895" y="420276"/>
                  </a:lnTo>
                  <a:lnTo>
                    <a:pt x="986873" y="435153"/>
                  </a:lnTo>
                  <a:lnTo>
                    <a:pt x="990287" y="439695"/>
                  </a:lnTo>
                  <a:lnTo>
                    <a:pt x="1010903" y="457297"/>
                  </a:lnTo>
                  <a:lnTo>
                    <a:pt x="1015237" y="459419"/>
                  </a:lnTo>
                  <a:lnTo>
                    <a:pt x="1029825" y="463397"/>
                  </a:lnTo>
                  <a:lnTo>
                    <a:pt x="1037450" y="467844"/>
                  </a:lnTo>
                  <a:lnTo>
                    <a:pt x="1041865" y="468435"/>
                  </a:lnTo>
                  <a:lnTo>
                    <a:pt x="1068958" y="464487"/>
                  </a:lnTo>
                  <a:lnTo>
                    <a:pt x="1073784" y="462228"/>
                  </a:lnTo>
                  <a:lnTo>
                    <a:pt x="1077994" y="458737"/>
                  </a:lnTo>
                  <a:lnTo>
                    <a:pt x="1081792" y="454426"/>
                  </a:lnTo>
                  <a:lnTo>
                    <a:pt x="1093950" y="446989"/>
                  </a:lnTo>
                  <a:lnTo>
                    <a:pt x="1101359" y="443618"/>
                  </a:lnTo>
                  <a:lnTo>
                    <a:pt x="1107291" y="439385"/>
                  </a:lnTo>
                  <a:lnTo>
                    <a:pt x="1126586" y="418334"/>
                  </a:lnTo>
                  <a:lnTo>
                    <a:pt x="1136679" y="406806"/>
                  </a:lnTo>
                  <a:lnTo>
                    <a:pt x="1147939" y="388167"/>
                  </a:lnTo>
                  <a:lnTo>
                    <a:pt x="1154438" y="372562"/>
                  </a:lnTo>
                  <a:lnTo>
                    <a:pt x="1158933" y="356523"/>
                  </a:lnTo>
                  <a:lnTo>
                    <a:pt x="1166589" y="329941"/>
                  </a:lnTo>
                  <a:lnTo>
                    <a:pt x="1168349" y="320556"/>
                  </a:lnTo>
                  <a:lnTo>
                    <a:pt x="1167826" y="316665"/>
                  </a:lnTo>
                  <a:lnTo>
                    <a:pt x="1166485" y="313078"/>
                  </a:lnTo>
                  <a:lnTo>
                    <a:pt x="1163341" y="306447"/>
                  </a:lnTo>
                  <a:lnTo>
                    <a:pt x="1161158" y="295834"/>
                  </a:lnTo>
                  <a:lnTo>
                    <a:pt x="1160892" y="289216"/>
                  </a:lnTo>
                  <a:lnTo>
                    <a:pt x="1160827" y="309181"/>
                  </a:lnTo>
                  <a:lnTo>
                    <a:pt x="1160827" y="314968"/>
                  </a:lnTo>
                  <a:lnTo>
                    <a:pt x="1165567" y="328544"/>
                  </a:lnTo>
                  <a:lnTo>
                    <a:pt x="1173256" y="345134"/>
                  </a:lnTo>
                  <a:lnTo>
                    <a:pt x="1181817" y="362618"/>
                  </a:lnTo>
                  <a:lnTo>
                    <a:pt x="1185735" y="367526"/>
                  </a:lnTo>
                  <a:lnTo>
                    <a:pt x="1207224" y="385763"/>
                  </a:lnTo>
                  <a:lnTo>
                    <a:pt x="1246321" y="404087"/>
                  </a:lnTo>
                  <a:lnTo>
                    <a:pt x="1261332" y="407419"/>
                  </a:lnTo>
                  <a:lnTo>
                    <a:pt x="1290482" y="409558"/>
                  </a:lnTo>
                  <a:lnTo>
                    <a:pt x="1314006" y="405188"/>
                  </a:lnTo>
                  <a:lnTo>
                    <a:pt x="1354759" y="388685"/>
                  </a:lnTo>
                  <a:lnTo>
                    <a:pt x="1374018" y="381392"/>
                  </a:lnTo>
                  <a:lnTo>
                    <a:pt x="1392500" y="369551"/>
                  </a:lnTo>
                  <a:lnTo>
                    <a:pt x="1409644" y="354366"/>
                  </a:lnTo>
                  <a:lnTo>
                    <a:pt x="1439465" y="320365"/>
                  </a:lnTo>
                  <a:lnTo>
                    <a:pt x="1455322" y="302740"/>
                  </a:lnTo>
                  <a:lnTo>
                    <a:pt x="1468984" y="284985"/>
                  </a:lnTo>
                  <a:lnTo>
                    <a:pt x="1481671" y="267172"/>
                  </a:lnTo>
                  <a:lnTo>
                    <a:pt x="1492932" y="248341"/>
                  </a:lnTo>
                  <a:lnTo>
                    <a:pt x="1497324" y="237763"/>
                  </a:lnTo>
                  <a:lnTo>
                    <a:pt x="1511502" y="197011"/>
                  </a:lnTo>
                  <a:lnTo>
                    <a:pt x="1513673" y="186676"/>
                  </a:lnTo>
                  <a:lnTo>
                    <a:pt x="1515120" y="175817"/>
                  </a:lnTo>
                  <a:lnTo>
                    <a:pt x="1516085" y="164609"/>
                  </a:lnTo>
                  <a:lnTo>
                    <a:pt x="1517157" y="144219"/>
                  </a:lnTo>
                  <a:lnTo>
                    <a:pt x="1516641" y="125235"/>
                  </a:lnTo>
                  <a:lnTo>
                    <a:pt x="1513104" y="106875"/>
                  </a:lnTo>
                  <a:lnTo>
                    <a:pt x="1508225" y="88793"/>
                  </a:lnTo>
                  <a:lnTo>
                    <a:pt x="1505535" y="79805"/>
                  </a:lnTo>
                  <a:lnTo>
                    <a:pt x="1500765" y="71828"/>
                  </a:lnTo>
                  <a:lnTo>
                    <a:pt x="1480822" y="51120"/>
                  </a:lnTo>
                  <a:lnTo>
                    <a:pt x="1449751" y="20313"/>
                  </a:lnTo>
                  <a:lnTo>
                    <a:pt x="1431752" y="7082"/>
                  </a:lnTo>
                  <a:lnTo>
                    <a:pt x="1422460" y="2769"/>
                  </a:lnTo>
                  <a:lnTo>
                    <a:pt x="1411650" y="341"/>
                  </a:lnTo>
                  <a:lnTo>
                    <a:pt x="1408409" y="0"/>
                  </a:lnTo>
                  <a:lnTo>
                    <a:pt x="1405257" y="765"/>
                  </a:lnTo>
                  <a:lnTo>
                    <a:pt x="1392999" y="82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SMARTInkAnnotation18"/>
            <p:cNvSpPr/>
            <p:nvPr/>
          </p:nvSpPr>
          <p:spPr>
            <a:xfrm>
              <a:off x="1062467" y="3465376"/>
              <a:ext cx="527050" cy="301637"/>
            </a:xfrm>
            <a:custGeom>
              <a:avLst/>
              <a:gdLst/>
              <a:ahLst/>
              <a:cxnLst/>
              <a:rect l="0" t="0" r="0" b="0"/>
              <a:pathLst>
                <a:path w="526664" h="302930">
                  <a:moveTo>
                    <a:pt x="8897" y="133946"/>
                  </a:moveTo>
                  <a:lnTo>
                    <a:pt x="1209" y="126257"/>
                  </a:lnTo>
                  <a:lnTo>
                    <a:pt x="795" y="126836"/>
                  </a:lnTo>
                  <a:lnTo>
                    <a:pt x="213" y="132390"/>
                  </a:lnTo>
                  <a:lnTo>
                    <a:pt x="40" y="140320"/>
                  </a:lnTo>
                  <a:lnTo>
                    <a:pt x="0" y="146039"/>
                  </a:lnTo>
                  <a:lnTo>
                    <a:pt x="981" y="150938"/>
                  </a:lnTo>
                  <a:lnTo>
                    <a:pt x="2627" y="157180"/>
                  </a:lnTo>
                  <a:lnTo>
                    <a:pt x="4717" y="164318"/>
                  </a:lnTo>
                  <a:lnTo>
                    <a:pt x="6110" y="171061"/>
                  </a:lnTo>
                  <a:lnTo>
                    <a:pt x="7040" y="177541"/>
                  </a:lnTo>
                  <a:lnTo>
                    <a:pt x="7659" y="183845"/>
                  </a:lnTo>
                  <a:lnTo>
                    <a:pt x="8071" y="190032"/>
                  </a:lnTo>
                  <a:lnTo>
                    <a:pt x="8347" y="196141"/>
                  </a:lnTo>
                  <a:lnTo>
                    <a:pt x="8530" y="202198"/>
                  </a:lnTo>
                  <a:lnTo>
                    <a:pt x="9645" y="209213"/>
                  </a:lnTo>
                  <a:lnTo>
                    <a:pt x="11380" y="216866"/>
                  </a:lnTo>
                  <a:lnTo>
                    <a:pt x="13529" y="224945"/>
                  </a:lnTo>
                  <a:lnTo>
                    <a:pt x="14961" y="232315"/>
                  </a:lnTo>
                  <a:lnTo>
                    <a:pt x="15917" y="239213"/>
                  </a:lnTo>
                  <a:lnTo>
                    <a:pt x="16553" y="245795"/>
                  </a:lnTo>
                  <a:lnTo>
                    <a:pt x="17970" y="252169"/>
                  </a:lnTo>
                  <a:lnTo>
                    <a:pt x="19907" y="258402"/>
                  </a:lnTo>
                  <a:lnTo>
                    <a:pt x="22190" y="264541"/>
                  </a:lnTo>
                  <a:lnTo>
                    <a:pt x="24704" y="270619"/>
                  </a:lnTo>
                  <a:lnTo>
                    <a:pt x="27373" y="276655"/>
                  </a:lnTo>
                  <a:lnTo>
                    <a:pt x="30144" y="282663"/>
                  </a:lnTo>
                  <a:lnTo>
                    <a:pt x="33976" y="287661"/>
                  </a:lnTo>
                  <a:lnTo>
                    <a:pt x="43525" y="295860"/>
                  </a:lnTo>
                  <a:lnTo>
                    <a:pt x="48850" y="298443"/>
                  </a:lnTo>
                  <a:lnTo>
                    <a:pt x="64832" y="302079"/>
                  </a:lnTo>
                  <a:lnTo>
                    <a:pt x="72783" y="302929"/>
                  </a:lnTo>
                  <a:lnTo>
                    <a:pt x="84916" y="300661"/>
                  </a:lnTo>
                  <a:lnTo>
                    <a:pt x="99238" y="296346"/>
                  </a:lnTo>
                  <a:lnTo>
                    <a:pt x="112218" y="291121"/>
                  </a:lnTo>
                  <a:lnTo>
                    <a:pt x="127247" y="282846"/>
                  </a:lnTo>
                  <a:lnTo>
                    <a:pt x="135422" y="277861"/>
                  </a:lnTo>
                  <a:lnTo>
                    <a:pt x="152443" y="267030"/>
                  </a:lnTo>
                  <a:lnTo>
                    <a:pt x="161149" y="261364"/>
                  </a:lnTo>
                  <a:lnTo>
                    <a:pt x="168937" y="255602"/>
                  </a:lnTo>
                  <a:lnTo>
                    <a:pt x="176114" y="249776"/>
                  </a:lnTo>
                  <a:lnTo>
                    <a:pt x="182883" y="243908"/>
                  </a:lnTo>
                  <a:lnTo>
                    <a:pt x="189380" y="237020"/>
                  </a:lnTo>
                  <a:lnTo>
                    <a:pt x="195695" y="229451"/>
                  </a:lnTo>
                  <a:lnTo>
                    <a:pt x="201890" y="221428"/>
                  </a:lnTo>
                  <a:lnTo>
                    <a:pt x="208004" y="213103"/>
                  </a:lnTo>
                  <a:lnTo>
                    <a:pt x="220090" y="195916"/>
                  </a:lnTo>
                  <a:lnTo>
                    <a:pt x="225098" y="187165"/>
                  </a:lnTo>
                  <a:lnTo>
                    <a:pt x="229430" y="178355"/>
                  </a:lnTo>
                  <a:lnTo>
                    <a:pt x="236888" y="161621"/>
                  </a:lnTo>
                  <a:lnTo>
                    <a:pt x="243510" y="147569"/>
                  </a:lnTo>
                  <a:lnTo>
                    <a:pt x="245673" y="141043"/>
                  </a:lnTo>
                  <a:lnTo>
                    <a:pt x="247115" y="134709"/>
                  </a:lnTo>
                  <a:lnTo>
                    <a:pt x="248076" y="128501"/>
                  </a:lnTo>
                  <a:lnTo>
                    <a:pt x="248717" y="123371"/>
                  </a:lnTo>
                  <a:lnTo>
                    <a:pt x="249429" y="115025"/>
                  </a:lnTo>
                  <a:lnTo>
                    <a:pt x="249745" y="108008"/>
                  </a:lnTo>
                  <a:lnTo>
                    <a:pt x="249830" y="104747"/>
                  </a:lnTo>
                  <a:lnTo>
                    <a:pt x="248894" y="102574"/>
                  </a:lnTo>
                  <a:lnTo>
                    <a:pt x="247278" y="101125"/>
                  </a:lnTo>
                  <a:lnTo>
                    <a:pt x="245208" y="100159"/>
                  </a:lnTo>
                  <a:lnTo>
                    <a:pt x="240263" y="99085"/>
                  </a:lnTo>
                  <a:lnTo>
                    <a:pt x="233744" y="98396"/>
                  </a:lnTo>
                  <a:lnTo>
                    <a:pt x="233209" y="99332"/>
                  </a:lnTo>
                  <a:lnTo>
                    <a:pt x="232615" y="103018"/>
                  </a:lnTo>
                  <a:lnTo>
                    <a:pt x="231464" y="105389"/>
                  </a:lnTo>
                  <a:lnTo>
                    <a:pt x="227540" y="110671"/>
                  </a:lnTo>
                  <a:lnTo>
                    <a:pt x="226096" y="114460"/>
                  </a:lnTo>
                  <a:lnTo>
                    <a:pt x="225134" y="118971"/>
                  </a:lnTo>
                  <a:lnTo>
                    <a:pt x="224492" y="123963"/>
                  </a:lnTo>
                  <a:lnTo>
                    <a:pt x="224065" y="129275"/>
                  </a:lnTo>
                  <a:lnTo>
                    <a:pt x="223780" y="134801"/>
                  </a:lnTo>
                  <a:lnTo>
                    <a:pt x="223590" y="140469"/>
                  </a:lnTo>
                  <a:lnTo>
                    <a:pt x="224455" y="146232"/>
                  </a:lnTo>
                  <a:lnTo>
                    <a:pt x="226024" y="152058"/>
                  </a:lnTo>
                  <a:lnTo>
                    <a:pt x="228063" y="157927"/>
                  </a:lnTo>
                  <a:lnTo>
                    <a:pt x="230414" y="163824"/>
                  </a:lnTo>
                  <a:lnTo>
                    <a:pt x="232973" y="169740"/>
                  </a:lnTo>
                  <a:lnTo>
                    <a:pt x="235672" y="175667"/>
                  </a:lnTo>
                  <a:lnTo>
                    <a:pt x="241316" y="184900"/>
                  </a:lnTo>
                  <a:lnTo>
                    <a:pt x="248124" y="193303"/>
                  </a:lnTo>
                  <a:lnTo>
                    <a:pt x="252718" y="198322"/>
                  </a:lnTo>
                  <a:lnTo>
                    <a:pt x="257764" y="203652"/>
                  </a:lnTo>
                  <a:lnTo>
                    <a:pt x="268664" y="212221"/>
                  </a:lnTo>
                  <a:lnTo>
                    <a:pt x="296570" y="230546"/>
                  </a:lnTo>
                  <a:lnTo>
                    <a:pt x="310715" y="239056"/>
                  </a:lnTo>
                  <a:lnTo>
                    <a:pt x="324609" y="246146"/>
                  </a:lnTo>
                  <a:lnTo>
                    <a:pt x="340706" y="252604"/>
                  </a:lnTo>
                  <a:lnTo>
                    <a:pt x="349165" y="254723"/>
                  </a:lnTo>
                  <a:lnTo>
                    <a:pt x="357781" y="256136"/>
                  </a:lnTo>
                  <a:lnTo>
                    <a:pt x="366502" y="257078"/>
                  </a:lnTo>
                  <a:lnTo>
                    <a:pt x="381484" y="258124"/>
                  </a:lnTo>
                  <a:lnTo>
                    <a:pt x="395749" y="258589"/>
                  </a:lnTo>
                  <a:lnTo>
                    <a:pt x="412011" y="258796"/>
                  </a:lnTo>
                  <a:lnTo>
                    <a:pt x="420515" y="257859"/>
                  </a:lnTo>
                  <a:lnTo>
                    <a:pt x="429160" y="256242"/>
                  </a:lnTo>
                  <a:lnTo>
                    <a:pt x="437901" y="254172"/>
                  </a:lnTo>
                  <a:lnTo>
                    <a:pt x="452904" y="249226"/>
                  </a:lnTo>
                  <a:lnTo>
                    <a:pt x="459683" y="246518"/>
                  </a:lnTo>
                  <a:lnTo>
                    <a:pt x="472507" y="238217"/>
                  </a:lnTo>
                  <a:lnTo>
                    <a:pt x="478705" y="233226"/>
                  </a:lnTo>
                  <a:lnTo>
                    <a:pt x="483829" y="227913"/>
                  </a:lnTo>
                  <a:lnTo>
                    <a:pt x="488237" y="222388"/>
                  </a:lnTo>
                  <a:lnTo>
                    <a:pt x="492168" y="216720"/>
                  </a:lnTo>
                  <a:lnTo>
                    <a:pt x="495781" y="209964"/>
                  </a:lnTo>
                  <a:lnTo>
                    <a:pt x="499182" y="202484"/>
                  </a:lnTo>
                  <a:lnTo>
                    <a:pt x="502441" y="194521"/>
                  </a:lnTo>
                  <a:lnTo>
                    <a:pt x="505606" y="186235"/>
                  </a:lnTo>
                  <a:lnTo>
                    <a:pt x="511769" y="169092"/>
                  </a:lnTo>
                  <a:lnTo>
                    <a:pt x="520816" y="142705"/>
                  </a:lnTo>
                  <a:lnTo>
                    <a:pt x="522817" y="133833"/>
                  </a:lnTo>
                  <a:lnTo>
                    <a:pt x="524151" y="124941"/>
                  </a:lnTo>
                  <a:lnTo>
                    <a:pt x="525040" y="116036"/>
                  </a:lnTo>
                  <a:lnTo>
                    <a:pt x="525633" y="108115"/>
                  </a:lnTo>
                  <a:lnTo>
                    <a:pt x="526029" y="100851"/>
                  </a:lnTo>
                  <a:lnTo>
                    <a:pt x="526468" y="87487"/>
                  </a:lnTo>
                  <a:lnTo>
                    <a:pt x="526663" y="74933"/>
                  </a:lnTo>
                  <a:lnTo>
                    <a:pt x="525723" y="68807"/>
                  </a:lnTo>
                  <a:lnTo>
                    <a:pt x="524104" y="62739"/>
                  </a:lnTo>
                  <a:lnTo>
                    <a:pt x="522032" y="56708"/>
                  </a:lnTo>
                  <a:lnTo>
                    <a:pt x="519659" y="50704"/>
                  </a:lnTo>
                  <a:lnTo>
                    <a:pt x="517085" y="44717"/>
                  </a:lnTo>
                  <a:lnTo>
                    <a:pt x="514376" y="38741"/>
                  </a:lnTo>
                  <a:lnTo>
                    <a:pt x="508721" y="29455"/>
                  </a:lnTo>
                  <a:lnTo>
                    <a:pt x="502901" y="22021"/>
                  </a:lnTo>
                  <a:lnTo>
                    <a:pt x="497006" y="15410"/>
                  </a:lnTo>
                  <a:lnTo>
                    <a:pt x="495038" y="12258"/>
                  </a:lnTo>
                  <a:lnTo>
                    <a:pt x="492850" y="6110"/>
                  </a:lnTo>
                  <a:lnTo>
                    <a:pt x="491275" y="4073"/>
                  </a:lnTo>
                  <a:lnTo>
                    <a:pt x="489232" y="2716"/>
                  </a:lnTo>
                  <a:lnTo>
                    <a:pt x="4821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SMARTInkAnnotation19"/>
            <p:cNvSpPr/>
            <p:nvPr/>
          </p:nvSpPr>
          <p:spPr>
            <a:xfrm>
              <a:off x="1608567" y="3155800"/>
              <a:ext cx="1106487" cy="600100"/>
            </a:xfrm>
            <a:custGeom>
              <a:avLst/>
              <a:gdLst/>
              <a:ahLst/>
              <a:cxnLst/>
              <a:rect l="0" t="0" r="0" b="0"/>
              <a:pathLst>
                <a:path w="1105360" h="598713">
                  <a:moveTo>
                    <a:pt x="60585" y="442217"/>
                  </a:moveTo>
                  <a:lnTo>
                    <a:pt x="45208" y="457594"/>
                  </a:lnTo>
                  <a:lnTo>
                    <a:pt x="38721" y="473562"/>
                  </a:lnTo>
                  <a:lnTo>
                    <a:pt x="33339" y="486244"/>
                  </a:lnTo>
                  <a:lnTo>
                    <a:pt x="30515" y="492404"/>
                  </a:lnTo>
                  <a:lnTo>
                    <a:pt x="27377" y="507186"/>
                  </a:lnTo>
                  <a:lnTo>
                    <a:pt x="24990" y="522686"/>
                  </a:lnTo>
                  <a:lnTo>
                    <a:pt x="20622" y="536189"/>
                  </a:lnTo>
                  <a:lnTo>
                    <a:pt x="18019" y="548805"/>
                  </a:lnTo>
                  <a:lnTo>
                    <a:pt x="17325" y="554947"/>
                  </a:lnTo>
                  <a:lnTo>
                    <a:pt x="19200" y="567064"/>
                  </a:lnTo>
                  <a:lnTo>
                    <a:pt x="23340" y="578071"/>
                  </a:lnTo>
                  <a:lnTo>
                    <a:pt x="28487" y="586271"/>
                  </a:lnTo>
                  <a:lnTo>
                    <a:pt x="32241" y="588855"/>
                  </a:lnTo>
                  <a:lnTo>
                    <a:pt x="58188" y="598081"/>
                  </a:lnTo>
                  <a:lnTo>
                    <a:pt x="64940" y="598712"/>
                  </a:lnTo>
                  <a:lnTo>
                    <a:pt x="80380" y="596768"/>
                  </a:lnTo>
                  <a:lnTo>
                    <a:pt x="108409" y="587434"/>
                  </a:lnTo>
                  <a:lnTo>
                    <a:pt x="132963" y="577959"/>
                  </a:lnTo>
                  <a:lnTo>
                    <a:pt x="158098" y="563024"/>
                  </a:lnTo>
                  <a:lnTo>
                    <a:pt x="178554" y="546032"/>
                  </a:lnTo>
                  <a:lnTo>
                    <a:pt x="191068" y="534328"/>
                  </a:lnTo>
                  <a:lnTo>
                    <a:pt x="200598" y="519866"/>
                  </a:lnTo>
                  <a:lnTo>
                    <a:pt x="207149" y="504508"/>
                  </a:lnTo>
                  <a:lnTo>
                    <a:pt x="210061" y="491068"/>
                  </a:lnTo>
                  <a:lnTo>
                    <a:pt x="211355" y="475835"/>
                  </a:lnTo>
                  <a:lnTo>
                    <a:pt x="210938" y="459142"/>
                  </a:lnTo>
                  <a:lnTo>
                    <a:pt x="207445" y="441802"/>
                  </a:lnTo>
                  <a:lnTo>
                    <a:pt x="199939" y="426818"/>
                  </a:lnTo>
                  <a:lnTo>
                    <a:pt x="189989" y="413545"/>
                  </a:lnTo>
                  <a:lnTo>
                    <a:pt x="173231" y="395908"/>
                  </a:lnTo>
                  <a:lnTo>
                    <a:pt x="161582" y="387570"/>
                  </a:lnTo>
                  <a:lnTo>
                    <a:pt x="130806" y="374132"/>
                  </a:lnTo>
                  <a:lnTo>
                    <a:pt x="113622" y="367970"/>
                  </a:lnTo>
                  <a:lnTo>
                    <a:pt x="104873" y="366922"/>
                  </a:lnTo>
                  <a:lnTo>
                    <a:pt x="87214" y="368403"/>
                  </a:lnTo>
                  <a:lnTo>
                    <a:pt x="65278" y="374815"/>
                  </a:lnTo>
                  <a:lnTo>
                    <a:pt x="46211" y="382999"/>
                  </a:lnTo>
                  <a:lnTo>
                    <a:pt x="27994" y="396449"/>
                  </a:lnTo>
                  <a:lnTo>
                    <a:pt x="18649" y="409969"/>
                  </a:lnTo>
                  <a:lnTo>
                    <a:pt x="11189" y="425900"/>
                  </a:lnTo>
                  <a:lnTo>
                    <a:pt x="4566" y="442902"/>
                  </a:lnTo>
                  <a:lnTo>
                    <a:pt x="961" y="457735"/>
                  </a:lnTo>
                  <a:lnTo>
                    <a:pt x="0" y="464468"/>
                  </a:lnTo>
                  <a:lnTo>
                    <a:pt x="351" y="469950"/>
                  </a:lnTo>
                  <a:lnTo>
                    <a:pt x="1578" y="474596"/>
                  </a:lnTo>
                  <a:lnTo>
                    <a:pt x="8044" y="488521"/>
                  </a:lnTo>
                  <a:lnTo>
                    <a:pt x="10675" y="493922"/>
                  </a:lnTo>
                  <a:lnTo>
                    <a:pt x="14413" y="498515"/>
                  </a:lnTo>
                  <a:lnTo>
                    <a:pt x="23859" y="506264"/>
                  </a:lnTo>
                  <a:lnTo>
                    <a:pt x="34671" y="510370"/>
                  </a:lnTo>
                  <a:lnTo>
                    <a:pt x="62522" y="517746"/>
                  </a:lnTo>
                  <a:lnTo>
                    <a:pt x="79305" y="517788"/>
                  </a:lnTo>
                  <a:lnTo>
                    <a:pt x="105489" y="514879"/>
                  </a:lnTo>
                  <a:lnTo>
                    <a:pt x="114333" y="514471"/>
                  </a:lnTo>
                  <a:lnTo>
                    <a:pt x="132098" y="508725"/>
                  </a:lnTo>
                  <a:lnTo>
                    <a:pt x="163016" y="493608"/>
                  </a:lnTo>
                  <a:lnTo>
                    <a:pt x="178539" y="481925"/>
                  </a:lnTo>
                  <a:lnTo>
                    <a:pt x="194368" y="467802"/>
                  </a:lnTo>
                  <a:lnTo>
                    <a:pt x="208019" y="454911"/>
                  </a:lnTo>
                  <a:lnTo>
                    <a:pt x="218054" y="439921"/>
                  </a:lnTo>
                  <a:lnTo>
                    <a:pt x="232581" y="410785"/>
                  </a:lnTo>
                  <a:lnTo>
                    <a:pt x="238892" y="395505"/>
                  </a:lnTo>
                  <a:lnTo>
                    <a:pt x="244012" y="378792"/>
                  </a:lnTo>
                  <a:lnTo>
                    <a:pt x="246288" y="361442"/>
                  </a:lnTo>
                  <a:lnTo>
                    <a:pt x="249945" y="346455"/>
                  </a:lnTo>
                  <a:lnTo>
                    <a:pt x="254937" y="329506"/>
                  </a:lnTo>
                  <a:lnTo>
                    <a:pt x="256416" y="315555"/>
                  </a:lnTo>
                  <a:lnTo>
                    <a:pt x="256915" y="297804"/>
                  </a:lnTo>
                  <a:lnTo>
                    <a:pt x="257028" y="283372"/>
                  </a:lnTo>
                  <a:lnTo>
                    <a:pt x="258023" y="282742"/>
                  </a:lnTo>
                  <a:lnTo>
                    <a:pt x="264726" y="281648"/>
                  </a:lnTo>
                  <a:lnTo>
                    <a:pt x="268062" y="284202"/>
                  </a:lnTo>
                  <a:lnTo>
                    <a:pt x="278288" y="293926"/>
                  </a:lnTo>
                  <a:lnTo>
                    <a:pt x="290854" y="311538"/>
                  </a:lnTo>
                  <a:lnTo>
                    <a:pt x="304871" y="323350"/>
                  </a:lnTo>
                  <a:lnTo>
                    <a:pt x="316741" y="338977"/>
                  </a:lnTo>
                  <a:lnTo>
                    <a:pt x="331393" y="356175"/>
                  </a:lnTo>
                  <a:lnTo>
                    <a:pt x="339033" y="367927"/>
                  </a:lnTo>
                  <a:lnTo>
                    <a:pt x="343089" y="379764"/>
                  </a:lnTo>
                  <a:lnTo>
                    <a:pt x="345373" y="397584"/>
                  </a:lnTo>
                  <a:lnTo>
                    <a:pt x="346050" y="415433"/>
                  </a:lnTo>
                  <a:lnTo>
                    <a:pt x="346298" y="446186"/>
                  </a:lnTo>
                  <a:lnTo>
                    <a:pt x="346334" y="493692"/>
                  </a:lnTo>
                  <a:lnTo>
                    <a:pt x="348980" y="505113"/>
                  </a:lnTo>
                  <a:lnTo>
                    <a:pt x="353403" y="520053"/>
                  </a:lnTo>
                  <a:lnTo>
                    <a:pt x="354023" y="523873"/>
                  </a:lnTo>
                  <a:lnTo>
                    <a:pt x="357359" y="530763"/>
                  </a:lnTo>
                  <a:lnTo>
                    <a:pt x="359637" y="533990"/>
                  </a:lnTo>
                  <a:lnTo>
                    <a:pt x="362169" y="540221"/>
                  </a:lnTo>
                  <a:lnTo>
                    <a:pt x="362844" y="543271"/>
                  </a:lnTo>
                  <a:lnTo>
                    <a:pt x="364286" y="545305"/>
                  </a:lnTo>
                  <a:lnTo>
                    <a:pt x="366240" y="546661"/>
                  </a:lnTo>
                  <a:lnTo>
                    <a:pt x="371057" y="548168"/>
                  </a:lnTo>
                  <a:lnTo>
                    <a:pt x="393995" y="549326"/>
                  </a:lnTo>
                  <a:lnTo>
                    <a:pt x="402575" y="546706"/>
                  </a:lnTo>
                  <a:lnTo>
                    <a:pt x="435866" y="531279"/>
                  </a:lnTo>
                  <a:lnTo>
                    <a:pt x="447642" y="524464"/>
                  </a:lnTo>
                  <a:lnTo>
                    <a:pt x="465429" y="509471"/>
                  </a:lnTo>
                  <a:lnTo>
                    <a:pt x="484258" y="492460"/>
                  </a:lnTo>
                  <a:lnTo>
                    <a:pt x="507256" y="473861"/>
                  </a:lnTo>
                  <a:lnTo>
                    <a:pt x="520712" y="458265"/>
                  </a:lnTo>
                  <a:lnTo>
                    <a:pt x="533308" y="441411"/>
                  </a:lnTo>
                  <a:lnTo>
                    <a:pt x="545520" y="423999"/>
                  </a:lnTo>
                  <a:lnTo>
                    <a:pt x="557562" y="406339"/>
                  </a:lnTo>
                  <a:lnTo>
                    <a:pt x="566883" y="388568"/>
                  </a:lnTo>
                  <a:lnTo>
                    <a:pt x="574333" y="370748"/>
                  </a:lnTo>
                  <a:lnTo>
                    <a:pt x="580951" y="352905"/>
                  </a:lnTo>
                  <a:lnTo>
                    <a:pt x="590255" y="326127"/>
                  </a:lnTo>
                  <a:lnTo>
                    <a:pt x="593650" y="308269"/>
                  </a:lnTo>
                  <a:lnTo>
                    <a:pt x="594556" y="299340"/>
                  </a:lnTo>
                  <a:lnTo>
                    <a:pt x="599128" y="290411"/>
                  </a:lnTo>
                  <a:lnTo>
                    <a:pt x="614792" y="272552"/>
                  </a:lnTo>
                  <a:lnTo>
                    <a:pt x="624399" y="257339"/>
                  </a:lnTo>
                  <a:lnTo>
                    <a:pt x="626961" y="250503"/>
                  </a:lnTo>
                  <a:lnTo>
                    <a:pt x="627677" y="243963"/>
                  </a:lnTo>
                  <a:lnTo>
                    <a:pt x="624936" y="225276"/>
                  </a:lnTo>
                  <a:lnTo>
                    <a:pt x="623947" y="213176"/>
                  </a:lnTo>
                  <a:lnTo>
                    <a:pt x="621699" y="207171"/>
                  </a:lnTo>
                  <a:lnTo>
                    <a:pt x="611038" y="190231"/>
                  </a:lnTo>
                  <a:lnTo>
                    <a:pt x="606005" y="178487"/>
                  </a:lnTo>
                  <a:lnTo>
                    <a:pt x="601312" y="171876"/>
                  </a:lnTo>
                  <a:lnTo>
                    <a:pt x="598671" y="169716"/>
                  </a:lnTo>
                  <a:lnTo>
                    <a:pt x="595918" y="168276"/>
                  </a:lnTo>
                  <a:lnTo>
                    <a:pt x="593091" y="167316"/>
                  </a:lnTo>
                  <a:lnTo>
                    <a:pt x="591206" y="165684"/>
                  </a:lnTo>
                  <a:lnTo>
                    <a:pt x="589950" y="163604"/>
                  </a:lnTo>
                  <a:lnTo>
                    <a:pt x="589112" y="161224"/>
                  </a:lnTo>
                  <a:lnTo>
                    <a:pt x="587562" y="160631"/>
                  </a:lnTo>
                  <a:lnTo>
                    <a:pt x="585535" y="161227"/>
                  </a:lnTo>
                  <a:lnTo>
                    <a:pt x="579895" y="164573"/>
                  </a:lnTo>
                  <a:lnTo>
                    <a:pt x="571652" y="179492"/>
                  </a:lnTo>
                  <a:lnTo>
                    <a:pt x="557552" y="207356"/>
                  </a:lnTo>
                  <a:lnTo>
                    <a:pt x="551665" y="221749"/>
                  </a:lnTo>
                  <a:lnTo>
                    <a:pt x="548706" y="229753"/>
                  </a:lnTo>
                  <a:lnTo>
                    <a:pt x="534835" y="246585"/>
                  </a:lnTo>
                  <a:lnTo>
                    <a:pt x="518417" y="263988"/>
                  </a:lnTo>
                  <a:lnTo>
                    <a:pt x="507813" y="281645"/>
                  </a:lnTo>
                  <a:lnTo>
                    <a:pt x="503597" y="291512"/>
                  </a:lnTo>
                  <a:lnTo>
                    <a:pt x="499794" y="302059"/>
                  </a:lnTo>
                  <a:lnTo>
                    <a:pt x="496266" y="313060"/>
                  </a:lnTo>
                  <a:lnTo>
                    <a:pt x="493914" y="323370"/>
                  </a:lnTo>
                  <a:lnTo>
                    <a:pt x="492346" y="333220"/>
                  </a:lnTo>
                  <a:lnTo>
                    <a:pt x="491301" y="342763"/>
                  </a:lnTo>
                  <a:lnTo>
                    <a:pt x="492785" y="361304"/>
                  </a:lnTo>
                  <a:lnTo>
                    <a:pt x="495760" y="379467"/>
                  </a:lnTo>
                  <a:lnTo>
                    <a:pt x="497082" y="397461"/>
                  </a:lnTo>
                  <a:lnTo>
                    <a:pt x="500316" y="415379"/>
                  </a:lnTo>
                  <a:lnTo>
                    <a:pt x="505060" y="433266"/>
                  </a:lnTo>
                  <a:lnTo>
                    <a:pt x="510476" y="451137"/>
                  </a:lnTo>
                  <a:lnTo>
                    <a:pt x="518836" y="466356"/>
                  </a:lnTo>
                  <a:lnTo>
                    <a:pt x="529166" y="480726"/>
                  </a:lnTo>
                  <a:lnTo>
                    <a:pt x="540372" y="497035"/>
                  </a:lnTo>
                  <a:lnTo>
                    <a:pt x="551967" y="508914"/>
                  </a:lnTo>
                  <a:lnTo>
                    <a:pt x="569651" y="523825"/>
                  </a:lnTo>
                  <a:lnTo>
                    <a:pt x="575580" y="529364"/>
                  </a:lnTo>
                  <a:lnTo>
                    <a:pt x="581516" y="533057"/>
                  </a:lnTo>
                  <a:lnTo>
                    <a:pt x="615994" y="544211"/>
                  </a:lnTo>
                  <a:lnTo>
                    <a:pt x="636798" y="547843"/>
                  </a:lnTo>
                  <a:lnTo>
                    <a:pt x="649394" y="546047"/>
                  </a:lnTo>
                  <a:lnTo>
                    <a:pt x="680630" y="534052"/>
                  </a:lnTo>
                  <a:lnTo>
                    <a:pt x="703685" y="524438"/>
                  </a:lnTo>
                  <a:lnTo>
                    <a:pt x="723525" y="509463"/>
                  </a:lnTo>
                  <a:lnTo>
                    <a:pt x="741971" y="493451"/>
                  </a:lnTo>
                  <a:lnTo>
                    <a:pt x="765982" y="476002"/>
                  </a:lnTo>
                  <a:lnTo>
                    <a:pt x="783875" y="459503"/>
                  </a:lnTo>
                  <a:lnTo>
                    <a:pt x="813654" y="430235"/>
                  </a:lnTo>
                  <a:lnTo>
                    <a:pt x="843421" y="400535"/>
                  </a:lnTo>
                  <a:lnTo>
                    <a:pt x="856540" y="382682"/>
                  </a:lnTo>
                  <a:lnTo>
                    <a:pt x="866711" y="369566"/>
                  </a:lnTo>
                  <a:lnTo>
                    <a:pt x="868870" y="365009"/>
                  </a:lnTo>
                  <a:lnTo>
                    <a:pt x="871907" y="350108"/>
                  </a:lnTo>
                  <a:lnTo>
                    <a:pt x="873018" y="332497"/>
                  </a:lnTo>
                  <a:lnTo>
                    <a:pt x="872082" y="329383"/>
                  </a:lnTo>
                  <a:lnTo>
                    <a:pt x="868396" y="323277"/>
                  </a:lnTo>
                  <a:lnTo>
                    <a:pt x="852192" y="305305"/>
                  </a:lnTo>
                  <a:lnTo>
                    <a:pt x="849268" y="303318"/>
                  </a:lnTo>
                  <a:lnTo>
                    <a:pt x="843374" y="301109"/>
                  </a:lnTo>
                  <a:lnTo>
                    <a:pt x="813129" y="299497"/>
                  </a:lnTo>
                  <a:lnTo>
                    <a:pt x="801515" y="302057"/>
                  </a:lnTo>
                  <a:lnTo>
                    <a:pt x="790731" y="306501"/>
                  </a:lnTo>
                  <a:lnTo>
                    <a:pt x="762217" y="324252"/>
                  </a:lnTo>
                  <a:lnTo>
                    <a:pt x="744947" y="339244"/>
                  </a:lnTo>
                  <a:lnTo>
                    <a:pt x="728254" y="356254"/>
                  </a:lnTo>
                  <a:lnTo>
                    <a:pt x="720137" y="367961"/>
                  </a:lnTo>
                  <a:lnTo>
                    <a:pt x="715867" y="379780"/>
                  </a:lnTo>
                  <a:lnTo>
                    <a:pt x="712978" y="391646"/>
                  </a:lnTo>
                  <a:lnTo>
                    <a:pt x="708386" y="403536"/>
                  </a:lnTo>
                  <a:lnTo>
                    <a:pt x="707758" y="409484"/>
                  </a:lnTo>
                  <a:lnTo>
                    <a:pt x="709704" y="421385"/>
                  </a:lnTo>
                  <a:lnTo>
                    <a:pt x="718046" y="444202"/>
                  </a:lnTo>
                  <a:lnTo>
                    <a:pt x="719899" y="452360"/>
                  </a:lnTo>
                  <a:lnTo>
                    <a:pt x="726015" y="461938"/>
                  </a:lnTo>
                  <a:lnTo>
                    <a:pt x="734355" y="470825"/>
                  </a:lnTo>
                  <a:lnTo>
                    <a:pt x="755637" y="481739"/>
                  </a:lnTo>
                  <a:lnTo>
                    <a:pt x="766702" y="484587"/>
                  </a:lnTo>
                  <a:lnTo>
                    <a:pt x="772432" y="485346"/>
                  </a:lnTo>
                  <a:lnTo>
                    <a:pt x="784089" y="483544"/>
                  </a:lnTo>
                  <a:lnTo>
                    <a:pt x="813682" y="471545"/>
                  </a:lnTo>
                  <a:lnTo>
                    <a:pt x="831523" y="461931"/>
                  </a:lnTo>
                  <a:lnTo>
                    <a:pt x="843425" y="452302"/>
                  </a:lnTo>
                  <a:lnTo>
                    <a:pt x="855329" y="438761"/>
                  </a:lnTo>
                  <a:lnTo>
                    <a:pt x="867234" y="423813"/>
                  </a:lnTo>
                  <a:lnTo>
                    <a:pt x="879140" y="410556"/>
                  </a:lnTo>
                  <a:lnTo>
                    <a:pt x="888400" y="395403"/>
                  </a:lnTo>
                  <a:lnTo>
                    <a:pt x="896815" y="377754"/>
                  </a:lnTo>
                  <a:lnTo>
                    <a:pt x="907171" y="356681"/>
                  </a:lnTo>
                  <a:lnTo>
                    <a:pt x="911718" y="345505"/>
                  </a:lnTo>
                  <a:lnTo>
                    <a:pt x="915741" y="334086"/>
                  </a:lnTo>
                  <a:lnTo>
                    <a:pt x="919416" y="322504"/>
                  </a:lnTo>
                  <a:lnTo>
                    <a:pt x="925834" y="310815"/>
                  </a:lnTo>
                  <a:lnTo>
                    <a:pt x="934082" y="299053"/>
                  </a:lnTo>
                  <a:lnTo>
                    <a:pt x="943549" y="287243"/>
                  </a:lnTo>
                  <a:lnTo>
                    <a:pt x="949860" y="275401"/>
                  </a:lnTo>
                  <a:lnTo>
                    <a:pt x="954068" y="263537"/>
                  </a:lnTo>
                  <a:lnTo>
                    <a:pt x="956873" y="251660"/>
                  </a:lnTo>
                  <a:lnTo>
                    <a:pt x="958743" y="238780"/>
                  </a:lnTo>
                  <a:lnTo>
                    <a:pt x="959990" y="225233"/>
                  </a:lnTo>
                  <a:lnTo>
                    <a:pt x="960821" y="211240"/>
                  </a:lnTo>
                  <a:lnTo>
                    <a:pt x="961745" y="185110"/>
                  </a:lnTo>
                  <a:lnTo>
                    <a:pt x="962337" y="135996"/>
                  </a:lnTo>
                  <a:lnTo>
                    <a:pt x="961394" y="124961"/>
                  </a:lnTo>
                  <a:lnTo>
                    <a:pt x="959772" y="114627"/>
                  </a:lnTo>
                  <a:lnTo>
                    <a:pt x="957700" y="104761"/>
                  </a:lnTo>
                  <a:lnTo>
                    <a:pt x="955326" y="95207"/>
                  </a:lnTo>
                  <a:lnTo>
                    <a:pt x="950042" y="76654"/>
                  </a:lnTo>
                  <a:lnTo>
                    <a:pt x="941489" y="49474"/>
                  </a:lnTo>
                  <a:lnTo>
                    <a:pt x="932978" y="34170"/>
                  </a:lnTo>
                  <a:lnTo>
                    <a:pt x="919676" y="17043"/>
                  </a:lnTo>
                  <a:lnTo>
                    <a:pt x="916086" y="12916"/>
                  </a:lnTo>
                  <a:lnTo>
                    <a:pt x="912700" y="10164"/>
                  </a:lnTo>
                  <a:lnTo>
                    <a:pt x="900137" y="3102"/>
                  </a:lnTo>
                  <a:lnTo>
                    <a:pt x="897107" y="646"/>
                  </a:lnTo>
                  <a:lnTo>
                    <a:pt x="895086" y="0"/>
                  </a:lnTo>
                  <a:lnTo>
                    <a:pt x="893739" y="562"/>
                  </a:lnTo>
                  <a:lnTo>
                    <a:pt x="891251" y="3832"/>
                  </a:lnTo>
                  <a:lnTo>
                    <a:pt x="878775" y="16850"/>
                  </a:lnTo>
                  <a:lnTo>
                    <a:pt x="870102" y="35062"/>
                  </a:lnTo>
                  <a:lnTo>
                    <a:pt x="866854" y="50915"/>
                  </a:lnTo>
                  <a:lnTo>
                    <a:pt x="864419" y="67883"/>
                  </a:lnTo>
                  <a:lnTo>
                    <a:pt x="860029" y="85346"/>
                  </a:lnTo>
                  <a:lnTo>
                    <a:pt x="843311" y="151064"/>
                  </a:lnTo>
                  <a:lnTo>
                    <a:pt x="841364" y="162786"/>
                  </a:lnTo>
                  <a:lnTo>
                    <a:pt x="840065" y="174570"/>
                  </a:lnTo>
                  <a:lnTo>
                    <a:pt x="839199" y="186395"/>
                  </a:lnTo>
                  <a:lnTo>
                    <a:pt x="838622" y="197255"/>
                  </a:lnTo>
                  <a:lnTo>
                    <a:pt x="837981" y="217259"/>
                  </a:lnTo>
                  <a:lnTo>
                    <a:pt x="834833" y="227752"/>
                  </a:lnTo>
                  <a:lnTo>
                    <a:pt x="829758" y="238717"/>
                  </a:lnTo>
                  <a:lnTo>
                    <a:pt x="823399" y="249995"/>
                  </a:lnTo>
                  <a:lnTo>
                    <a:pt x="820151" y="260491"/>
                  </a:lnTo>
                  <a:lnTo>
                    <a:pt x="818978" y="270465"/>
                  </a:lnTo>
                  <a:lnTo>
                    <a:pt x="820320" y="288492"/>
                  </a:lnTo>
                  <a:lnTo>
                    <a:pt x="824224" y="303118"/>
                  </a:lnTo>
                  <a:lnTo>
                    <a:pt x="831912" y="318880"/>
                  </a:lnTo>
                  <a:lnTo>
                    <a:pt x="836741" y="327250"/>
                  </a:lnTo>
                  <a:lnTo>
                    <a:pt x="850043" y="341841"/>
                  </a:lnTo>
                  <a:lnTo>
                    <a:pt x="865877" y="354941"/>
                  </a:lnTo>
                  <a:lnTo>
                    <a:pt x="891526" y="372481"/>
                  </a:lnTo>
                  <a:lnTo>
                    <a:pt x="918969" y="384402"/>
                  </a:lnTo>
                  <a:lnTo>
                    <a:pt x="970191" y="400379"/>
                  </a:lnTo>
                  <a:lnTo>
                    <a:pt x="1002581" y="404685"/>
                  </a:lnTo>
                  <a:lnTo>
                    <a:pt x="1032572" y="405961"/>
                  </a:lnTo>
                  <a:lnTo>
                    <a:pt x="1073100" y="406427"/>
                  </a:lnTo>
                  <a:lnTo>
                    <a:pt x="1077900" y="406451"/>
                  </a:lnTo>
                  <a:lnTo>
                    <a:pt x="1088525" y="403831"/>
                  </a:lnTo>
                  <a:lnTo>
                    <a:pt x="1102034" y="398805"/>
                  </a:lnTo>
                  <a:lnTo>
                    <a:pt x="1103142" y="397401"/>
                  </a:lnTo>
                  <a:lnTo>
                    <a:pt x="1103881" y="395472"/>
                  </a:lnTo>
                  <a:lnTo>
                    <a:pt x="1105359" y="3886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768975" y="1012825"/>
            <a:ext cx="1714500" cy="4929188"/>
            <a:chOff x="5768687" y="1013542"/>
            <a:chExt cx="1714392" cy="4928431"/>
          </a:xfrm>
        </p:grpSpPr>
        <p:sp>
          <p:nvSpPr>
            <p:cNvPr id="29" name="SMARTInkAnnotation20"/>
            <p:cNvSpPr/>
            <p:nvPr/>
          </p:nvSpPr>
          <p:spPr>
            <a:xfrm>
              <a:off x="5790911" y="1580193"/>
              <a:ext cx="93657" cy="876165"/>
            </a:xfrm>
            <a:custGeom>
              <a:avLst/>
              <a:gdLst/>
              <a:ahLst/>
              <a:cxnLst/>
              <a:rect l="0" t="0" r="0" b="0"/>
              <a:pathLst>
                <a:path w="94370" h="875111">
                  <a:moveTo>
                    <a:pt x="14001" y="0"/>
                  </a:moveTo>
                  <a:lnTo>
                    <a:pt x="6313" y="15377"/>
                  </a:lnTo>
                  <a:lnTo>
                    <a:pt x="5624" y="19402"/>
                  </a:lnTo>
                  <a:lnTo>
                    <a:pt x="5439" y="21864"/>
                  </a:lnTo>
                  <a:lnTo>
                    <a:pt x="2589" y="29892"/>
                  </a:lnTo>
                  <a:lnTo>
                    <a:pt x="440" y="34811"/>
                  </a:lnTo>
                  <a:lnTo>
                    <a:pt x="0" y="40074"/>
                  </a:lnTo>
                  <a:lnTo>
                    <a:pt x="2156" y="51215"/>
                  </a:lnTo>
                  <a:lnTo>
                    <a:pt x="4121" y="56963"/>
                  </a:lnTo>
                  <a:lnTo>
                    <a:pt x="6421" y="62780"/>
                  </a:lnTo>
                  <a:lnTo>
                    <a:pt x="8949" y="68643"/>
                  </a:lnTo>
                  <a:lnTo>
                    <a:pt x="11625" y="75528"/>
                  </a:lnTo>
                  <a:lnTo>
                    <a:pt x="17245" y="91115"/>
                  </a:lnTo>
                  <a:lnTo>
                    <a:pt x="20133" y="100431"/>
                  </a:lnTo>
                  <a:lnTo>
                    <a:pt x="25987" y="121365"/>
                  </a:lnTo>
                  <a:lnTo>
                    <a:pt x="27945" y="133496"/>
                  </a:lnTo>
                  <a:lnTo>
                    <a:pt x="31693" y="174272"/>
                  </a:lnTo>
                  <a:lnTo>
                    <a:pt x="33734" y="188611"/>
                  </a:lnTo>
                  <a:lnTo>
                    <a:pt x="38647" y="217772"/>
                  </a:lnTo>
                  <a:lnTo>
                    <a:pt x="52806" y="291767"/>
                  </a:lnTo>
                  <a:lnTo>
                    <a:pt x="54754" y="307621"/>
                  </a:lnTo>
                  <a:lnTo>
                    <a:pt x="56053" y="324143"/>
                  </a:lnTo>
                  <a:lnTo>
                    <a:pt x="56918" y="341111"/>
                  </a:lnTo>
                  <a:lnTo>
                    <a:pt x="58488" y="357384"/>
                  </a:lnTo>
                  <a:lnTo>
                    <a:pt x="60526" y="373194"/>
                  </a:lnTo>
                  <a:lnTo>
                    <a:pt x="62877" y="388694"/>
                  </a:lnTo>
                  <a:lnTo>
                    <a:pt x="64445" y="403989"/>
                  </a:lnTo>
                  <a:lnTo>
                    <a:pt x="65489" y="419147"/>
                  </a:lnTo>
                  <a:lnTo>
                    <a:pt x="66187" y="434212"/>
                  </a:lnTo>
                  <a:lnTo>
                    <a:pt x="67643" y="449217"/>
                  </a:lnTo>
                  <a:lnTo>
                    <a:pt x="69606" y="464181"/>
                  </a:lnTo>
                  <a:lnTo>
                    <a:pt x="71907" y="479118"/>
                  </a:lnTo>
                  <a:lnTo>
                    <a:pt x="73441" y="494037"/>
                  </a:lnTo>
                  <a:lnTo>
                    <a:pt x="74464" y="508944"/>
                  </a:lnTo>
                  <a:lnTo>
                    <a:pt x="75145" y="523843"/>
                  </a:lnTo>
                  <a:lnTo>
                    <a:pt x="76592" y="537744"/>
                  </a:lnTo>
                  <a:lnTo>
                    <a:pt x="78549" y="550981"/>
                  </a:lnTo>
                  <a:lnTo>
                    <a:pt x="80845" y="563774"/>
                  </a:lnTo>
                  <a:lnTo>
                    <a:pt x="82376" y="577263"/>
                  </a:lnTo>
                  <a:lnTo>
                    <a:pt x="83398" y="591217"/>
                  </a:lnTo>
                  <a:lnTo>
                    <a:pt x="84078" y="605481"/>
                  </a:lnTo>
                  <a:lnTo>
                    <a:pt x="85524" y="619951"/>
                  </a:lnTo>
                  <a:lnTo>
                    <a:pt x="87480" y="634558"/>
                  </a:lnTo>
                  <a:lnTo>
                    <a:pt x="89777" y="649258"/>
                  </a:lnTo>
                  <a:lnTo>
                    <a:pt x="92327" y="676174"/>
                  </a:lnTo>
                  <a:lnTo>
                    <a:pt x="93462" y="701366"/>
                  </a:lnTo>
                  <a:lnTo>
                    <a:pt x="94100" y="736869"/>
                  </a:lnTo>
                  <a:lnTo>
                    <a:pt x="94369" y="8751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SMARTInkAnnotation21"/>
            <p:cNvSpPr/>
            <p:nvPr/>
          </p:nvSpPr>
          <p:spPr>
            <a:xfrm>
              <a:off x="5768687" y="1316708"/>
              <a:ext cx="463521" cy="344434"/>
            </a:xfrm>
            <a:custGeom>
              <a:avLst/>
              <a:gdLst/>
              <a:ahLst/>
              <a:cxnLst/>
              <a:rect l="0" t="0" r="0" b="0"/>
              <a:pathLst>
                <a:path w="464235" h="343580">
                  <a:moveTo>
                    <a:pt x="8820" y="317222"/>
                  </a:moveTo>
                  <a:lnTo>
                    <a:pt x="1132" y="332599"/>
                  </a:lnTo>
                  <a:lnTo>
                    <a:pt x="443" y="336624"/>
                  </a:lnTo>
                  <a:lnTo>
                    <a:pt x="0" y="342552"/>
                  </a:lnTo>
                  <a:lnTo>
                    <a:pt x="956" y="343039"/>
                  </a:lnTo>
                  <a:lnTo>
                    <a:pt x="4664" y="343579"/>
                  </a:lnTo>
                  <a:lnTo>
                    <a:pt x="7041" y="342731"/>
                  </a:lnTo>
                  <a:lnTo>
                    <a:pt x="12329" y="339143"/>
                  </a:lnTo>
                  <a:lnTo>
                    <a:pt x="17987" y="331595"/>
                  </a:lnTo>
                  <a:lnTo>
                    <a:pt x="24801" y="321626"/>
                  </a:lnTo>
                  <a:lnTo>
                    <a:pt x="29395" y="316189"/>
                  </a:lnTo>
                  <a:lnTo>
                    <a:pt x="34444" y="310580"/>
                  </a:lnTo>
                  <a:lnTo>
                    <a:pt x="40785" y="302872"/>
                  </a:lnTo>
                  <a:lnTo>
                    <a:pt x="55769" y="283725"/>
                  </a:lnTo>
                  <a:lnTo>
                    <a:pt x="63932" y="274055"/>
                  </a:lnTo>
                  <a:lnTo>
                    <a:pt x="72351" y="264631"/>
                  </a:lnTo>
                  <a:lnTo>
                    <a:pt x="80940" y="255373"/>
                  </a:lnTo>
                  <a:lnTo>
                    <a:pt x="89643" y="245231"/>
                  </a:lnTo>
                  <a:lnTo>
                    <a:pt x="98421" y="234502"/>
                  </a:lnTo>
                  <a:lnTo>
                    <a:pt x="116112" y="211997"/>
                  </a:lnTo>
                  <a:lnTo>
                    <a:pt x="133896" y="188765"/>
                  </a:lnTo>
                  <a:lnTo>
                    <a:pt x="143798" y="177014"/>
                  </a:lnTo>
                  <a:lnTo>
                    <a:pt x="154368" y="165211"/>
                  </a:lnTo>
                  <a:lnTo>
                    <a:pt x="165383" y="153374"/>
                  </a:lnTo>
                  <a:lnTo>
                    <a:pt x="176696" y="142506"/>
                  </a:lnTo>
                  <a:lnTo>
                    <a:pt x="188205" y="132284"/>
                  </a:lnTo>
                  <a:lnTo>
                    <a:pt x="199848" y="122492"/>
                  </a:lnTo>
                  <a:lnTo>
                    <a:pt x="223367" y="103676"/>
                  </a:lnTo>
                  <a:lnTo>
                    <a:pt x="235196" y="94491"/>
                  </a:lnTo>
                  <a:lnTo>
                    <a:pt x="246058" y="85391"/>
                  </a:lnTo>
                  <a:lnTo>
                    <a:pt x="256276" y="76348"/>
                  </a:lnTo>
                  <a:lnTo>
                    <a:pt x="266064" y="67342"/>
                  </a:lnTo>
                  <a:lnTo>
                    <a:pt x="275566" y="59354"/>
                  </a:lnTo>
                  <a:lnTo>
                    <a:pt x="284877" y="52045"/>
                  </a:lnTo>
                  <a:lnTo>
                    <a:pt x="294062" y="45187"/>
                  </a:lnTo>
                  <a:lnTo>
                    <a:pt x="304153" y="38631"/>
                  </a:lnTo>
                  <a:lnTo>
                    <a:pt x="314849" y="32276"/>
                  </a:lnTo>
                  <a:lnTo>
                    <a:pt x="335333" y="20915"/>
                  </a:lnTo>
                  <a:lnTo>
                    <a:pt x="351052" y="12559"/>
                  </a:lnTo>
                  <a:lnTo>
                    <a:pt x="359013" y="9934"/>
                  </a:lnTo>
                  <a:lnTo>
                    <a:pt x="367298" y="8184"/>
                  </a:lnTo>
                  <a:lnTo>
                    <a:pt x="375798" y="7017"/>
                  </a:lnTo>
                  <a:lnTo>
                    <a:pt x="384440" y="5247"/>
                  </a:lnTo>
                  <a:lnTo>
                    <a:pt x="393179" y="3075"/>
                  </a:lnTo>
                  <a:lnTo>
                    <a:pt x="401982" y="634"/>
                  </a:lnTo>
                  <a:lnTo>
                    <a:pt x="409834" y="0"/>
                  </a:lnTo>
                  <a:lnTo>
                    <a:pt x="423851" y="1940"/>
                  </a:lnTo>
                  <a:lnTo>
                    <a:pt x="438158" y="3871"/>
                  </a:lnTo>
                  <a:lnTo>
                    <a:pt x="441889" y="5134"/>
                  </a:lnTo>
                  <a:lnTo>
                    <a:pt x="448681" y="9183"/>
                  </a:lnTo>
                  <a:lnTo>
                    <a:pt x="458083" y="17041"/>
                  </a:lnTo>
                  <a:lnTo>
                    <a:pt x="460133" y="19867"/>
                  </a:lnTo>
                  <a:lnTo>
                    <a:pt x="461500" y="22743"/>
                  </a:lnTo>
                  <a:lnTo>
                    <a:pt x="464234" y="314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SMARTInkAnnotation22"/>
            <p:cNvSpPr/>
            <p:nvPr/>
          </p:nvSpPr>
          <p:spPr>
            <a:xfrm>
              <a:off x="5805198" y="1661143"/>
              <a:ext cx="382563" cy="365069"/>
            </a:xfrm>
            <a:custGeom>
              <a:avLst/>
              <a:gdLst/>
              <a:ahLst/>
              <a:cxnLst/>
              <a:rect l="0" t="0" r="0" b="0"/>
              <a:pathLst>
                <a:path w="382628" h="366077">
                  <a:moveTo>
                    <a:pt x="16510" y="348258"/>
                  </a:moveTo>
                  <a:lnTo>
                    <a:pt x="16510" y="352999"/>
                  </a:lnTo>
                  <a:lnTo>
                    <a:pt x="15518" y="355387"/>
                  </a:lnTo>
                  <a:lnTo>
                    <a:pt x="8821" y="364509"/>
                  </a:lnTo>
                  <a:lnTo>
                    <a:pt x="7415" y="365045"/>
                  </a:lnTo>
                  <a:lnTo>
                    <a:pt x="0" y="365976"/>
                  </a:lnTo>
                  <a:lnTo>
                    <a:pt x="3790" y="366076"/>
                  </a:lnTo>
                  <a:lnTo>
                    <a:pt x="6046" y="365098"/>
                  </a:lnTo>
                  <a:lnTo>
                    <a:pt x="13961" y="358980"/>
                  </a:lnTo>
                  <a:lnTo>
                    <a:pt x="23581" y="349892"/>
                  </a:lnTo>
                  <a:lnTo>
                    <a:pt x="33213" y="340385"/>
                  </a:lnTo>
                  <a:lnTo>
                    <a:pt x="41462" y="329546"/>
                  </a:lnTo>
                  <a:lnTo>
                    <a:pt x="45051" y="323877"/>
                  </a:lnTo>
                  <a:lnTo>
                    <a:pt x="50420" y="317121"/>
                  </a:lnTo>
                  <a:lnTo>
                    <a:pt x="56975" y="309641"/>
                  </a:lnTo>
                  <a:lnTo>
                    <a:pt x="64323" y="301677"/>
                  </a:lnTo>
                  <a:lnTo>
                    <a:pt x="71206" y="293392"/>
                  </a:lnTo>
                  <a:lnTo>
                    <a:pt x="77778" y="284892"/>
                  </a:lnTo>
                  <a:lnTo>
                    <a:pt x="84144" y="276248"/>
                  </a:lnTo>
                  <a:lnTo>
                    <a:pt x="91365" y="267509"/>
                  </a:lnTo>
                  <a:lnTo>
                    <a:pt x="99155" y="258707"/>
                  </a:lnTo>
                  <a:lnTo>
                    <a:pt x="115749" y="240989"/>
                  </a:lnTo>
                  <a:lnTo>
                    <a:pt x="133045" y="223192"/>
                  </a:lnTo>
                  <a:lnTo>
                    <a:pt x="142818" y="214280"/>
                  </a:lnTo>
                  <a:lnTo>
                    <a:pt x="153301" y="205361"/>
                  </a:lnTo>
                  <a:lnTo>
                    <a:pt x="164258" y="196439"/>
                  </a:lnTo>
                  <a:lnTo>
                    <a:pt x="174540" y="186522"/>
                  </a:lnTo>
                  <a:lnTo>
                    <a:pt x="184370" y="175942"/>
                  </a:lnTo>
                  <a:lnTo>
                    <a:pt x="193902" y="164920"/>
                  </a:lnTo>
                  <a:lnTo>
                    <a:pt x="203232" y="154595"/>
                  </a:lnTo>
                  <a:lnTo>
                    <a:pt x="221536" y="135186"/>
                  </a:lnTo>
                  <a:lnTo>
                    <a:pt x="248575" y="107524"/>
                  </a:lnTo>
                  <a:lnTo>
                    <a:pt x="256549" y="98472"/>
                  </a:lnTo>
                  <a:lnTo>
                    <a:pt x="263849" y="89460"/>
                  </a:lnTo>
                  <a:lnTo>
                    <a:pt x="270699" y="80476"/>
                  </a:lnTo>
                  <a:lnTo>
                    <a:pt x="278242" y="71510"/>
                  </a:lnTo>
                  <a:lnTo>
                    <a:pt x="286248" y="62556"/>
                  </a:lnTo>
                  <a:lnTo>
                    <a:pt x="302089" y="45662"/>
                  </a:lnTo>
                  <a:lnTo>
                    <a:pt x="315744" y="31540"/>
                  </a:lnTo>
                  <a:lnTo>
                    <a:pt x="323156" y="25987"/>
                  </a:lnTo>
                  <a:lnTo>
                    <a:pt x="331073" y="21294"/>
                  </a:lnTo>
                  <a:lnTo>
                    <a:pt x="360427" y="6632"/>
                  </a:lnTo>
                  <a:lnTo>
                    <a:pt x="370446" y="2948"/>
                  </a:lnTo>
                  <a:lnTo>
                    <a:pt x="3826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SMARTInkAnnotation23"/>
            <p:cNvSpPr/>
            <p:nvPr/>
          </p:nvSpPr>
          <p:spPr>
            <a:xfrm>
              <a:off x="5903616" y="1875423"/>
              <a:ext cx="392087" cy="382528"/>
            </a:xfrm>
            <a:custGeom>
              <a:avLst/>
              <a:gdLst/>
              <a:ahLst/>
              <a:cxnLst/>
              <a:rect l="0" t="0" r="0" b="0"/>
              <a:pathLst>
                <a:path w="392539" h="382627">
                  <a:moveTo>
                    <a:pt x="8562" y="366117"/>
                  </a:moveTo>
                  <a:lnTo>
                    <a:pt x="873" y="373806"/>
                  </a:lnTo>
                  <a:lnTo>
                    <a:pt x="184" y="377141"/>
                  </a:lnTo>
                  <a:lnTo>
                    <a:pt x="0" y="379419"/>
                  </a:lnTo>
                  <a:lnTo>
                    <a:pt x="869" y="380938"/>
                  </a:lnTo>
                  <a:lnTo>
                    <a:pt x="2441" y="381951"/>
                  </a:lnTo>
                  <a:lnTo>
                    <a:pt x="4481" y="382626"/>
                  </a:lnTo>
                  <a:lnTo>
                    <a:pt x="5841" y="382084"/>
                  </a:lnTo>
                  <a:lnTo>
                    <a:pt x="6748" y="380731"/>
                  </a:lnTo>
                  <a:lnTo>
                    <a:pt x="7353" y="378836"/>
                  </a:lnTo>
                  <a:lnTo>
                    <a:pt x="8748" y="377573"/>
                  </a:lnTo>
                  <a:lnTo>
                    <a:pt x="10670" y="376731"/>
                  </a:lnTo>
                  <a:lnTo>
                    <a:pt x="12944" y="376169"/>
                  </a:lnTo>
                  <a:lnTo>
                    <a:pt x="20762" y="370254"/>
                  </a:lnTo>
                  <a:lnTo>
                    <a:pt x="30851" y="361011"/>
                  </a:lnTo>
                  <a:lnTo>
                    <a:pt x="47687" y="344650"/>
                  </a:lnTo>
                  <a:lnTo>
                    <a:pt x="59355" y="333094"/>
                  </a:lnTo>
                  <a:lnTo>
                    <a:pt x="65244" y="326243"/>
                  </a:lnTo>
                  <a:lnTo>
                    <a:pt x="71154" y="318698"/>
                  </a:lnTo>
                  <a:lnTo>
                    <a:pt x="77080" y="310692"/>
                  </a:lnTo>
                  <a:lnTo>
                    <a:pt x="84006" y="302378"/>
                  </a:lnTo>
                  <a:lnTo>
                    <a:pt x="91599" y="293859"/>
                  </a:lnTo>
                  <a:lnTo>
                    <a:pt x="107975" y="276455"/>
                  </a:lnTo>
                  <a:lnTo>
                    <a:pt x="125175" y="258799"/>
                  </a:lnTo>
                  <a:lnTo>
                    <a:pt x="133929" y="248931"/>
                  </a:lnTo>
                  <a:lnTo>
                    <a:pt x="142741" y="238384"/>
                  </a:lnTo>
                  <a:lnTo>
                    <a:pt x="151593" y="227383"/>
                  </a:lnTo>
                  <a:lnTo>
                    <a:pt x="160470" y="217073"/>
                  </a:lnTo>
                  <a:lnTo>
                    <a:pt x="169365" y="207223"/>
                  </a:lnTo>
                  <a:lnTo>
                    <a:pt x="187186" y="188341"/>
                  </a:lnTo>
                  <a:lnTo>
                    <a:pt x="240736" y="134017"/>
                  </a:lnTo>
                  <a:lnTo>
                    <a:pt x="258594" y="116118"/>
                  </a:lnTo>
                  <a:lnTo>
                    <a:pt x="267523" y="108170"/>
                  </a:lnTo>
                  <a:lnTo>
                    <a:pt x="276453" y="100886"/>
                  </a:lnTo>
                  <a:lnTo>
                    <a:pt x="285383" y="94047"/>
                  </a:lnTo>
                  <a:lnTo>
                    <a:pt x="293320" y="87502"/>
                  </a:lnTo>
                  <a:lnTo>
                    <a:pt x="300595" y="81155"/>
                  </a:lnTo>
                  <a:lnTo>
                    <a:pt x="307431" y="74939"/>
                  </a:lnTo>
                  <a:lnTo>
                    <a:pt x="314964" y="68811"/>
                  </a:lnTo>
                  <a:lnTo>
                    <a:pt x="322962" y="62741"/>
                  </a:lnTo>
                  <a:lnTo>
                    <a:pt x="331272" y="56710"/>
                  </a:lnTo>
                  <a:lnTo>
                    <a:pt x="338796" y="50705"/>
                  </a:lnTo>
                  <a:lnTo>
                    <a:pt x="345795" y="44717"/>
                  </a:lnTo>
                  <a:lnTo>
                    <a:pt x="352446" y="38741"/>
                  </a:lnTo>
                  <a:lnTo>
                    <a:pt x="365128" y="26809"/>
                  </a:lnTo>
                  <a:lnTo>
                    <a:pt x="3925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SMARTInkAnnotation24"/>
            <p:cNvSpPr/>
            <p:nvPr/>
          </p:nvSpPr>
          <p:spPr>
            <a:xfrm>
              <a:off x="6349675" y="1535750"/>
              <a:ext cx="311130" cy="311102"/>
            </a:xfrm>
            <a:custGeom>
              <a:avLst/>
              <a:gdLst/>
              <a:ahLst/>
              <a:cxnLst/>
              <a:rect l="0" t="0" r="0" b="0"/>
              <a:pathLst>
                <a:path w="312540" h="309982">
                  <a:moveTo>
                    <a:pt x="0" y="62292"/>
                  </a:moveTo>
                  <a:lnTo>
                    <a:pt x="0" y="80335"/>
                  </a:lnTo>
                  <a:lnTo>
                    <a:pt x="993" y="85234"/>
                  </a:lnTo>
                  <a:lnTo>
                    <a:pt x="2646" y="90485"/>
                  </a:lnTo>
                  <a:lnTo>
                    <a:pt x="4740" y="95970"/>
                  </a:lnTo>
                  <a:lnTo>
                    <a:pt x="7129" y="101611"/>
                  </a:lnTo>
                  <a:lnTo>
                    <a:pt x="9714" y="107356"/>
                  </a:lnTo>
                  <a:lnTo>
                    <a:pt x="12429" y="113171"/>
                  </a:lnTo>
                  <a:lnTo>
                    <a:pt x="15232" y="120024"/>
                  </a:lnTo>
                  <a:lnTo>
                    <a:pt x="18091" y="127569"/>
                  </a:lnTo>
                  <a:lnTo>
                    <a:pt x="23916" y="143889"/>
                  </a:lnTo>
                  <a:lnTo>
                    <a:pt x="29812" y="161065"/>
                  </a:lnTo>
                  <a:lnTo>
                    <a:pt x="33765" y="169813"/>
                  </a:lnTo>
                  <a:lnTo>
                    <a:pt x="38386" y="178621"/>
                  </a:lnTo>
                  <a:lnTo>
                    <a:pt x="43450" y="187469"/>
                  </a:lnTo>
                  <a:lnTo>
                    <a:pt x="54368" y="207885"/>
                  </a:lnTo>
                  <a:lnTo>
                    <a:pt x="60058" y="218885"/>
                  </a:lnTo>
                  <a:lnTo>
                    <a:pt x="65836" y="229195"/>
                  </a:lnTo>
                  <a:lnTo>
                    <a:pt x="71671" y="239045"/>
                  </a:lnTo>
                  <a:lnTo>
                    <a:pt x="77547" y="248588"/>
                  </a:lnTo>
                  <a:lnTo>
                    <a:pt x="83448" y="256935"/>
                  </a:lnTo>
                  <a:lnTo>
                    <a:pt x="89367" y="264483"/>
                  </a:lnTo>
                  <a:lnTo>
                    <a:pt x="95296" y="271500"/>
                  </a:lnTo>
                  <a:lnTo>
                    <a:pt x="101234" y="278162"/>
                  </a:lnTo>
                  <a:lnTo>
                    <a:pt x="113124" y="290857"/>
                  </a:lnTo>
                  <a:lnTo>
                    <a:pt x="119072" y="296028"/>
                  </a:lnTo>
                  <a:lnTo>
                    <a:pt x="125022" y="300467"/>
                  </a:lnTo>
                  <a:lnTo>
                    <a:pt x="130973" y="304419"/>
                  </a:lnTo>
                  <a:lnTo>
                    <a:pt x="136925" y="307054"/>
                  </a:lnTo>
                  <a:lnTo>
                    <a:pt x="142878" y="308810"/>
                  </a:lnTo>
                  <a:lnTo>
                    <a:pt x="148830" y="309981"/>
                  </a:lnTo>
                  <a:lnTo>
                    <a:pt x="153790" y="309769"/>
                  </a:lnTo>
                  <a:lnTo>
                    <a:pt x="158090" y="308636"/>
                  </a:lnTo>
                  <a:lnTo>
                    <a:pt x="166504" y="304731"/>
                  </a:lnTo>
                  <a:lnTo>
                    <a:pt x="176859" y="299689"/>
                  </a:lnTo>
                  <a:lnTo>
                    <a:pt x="181406" y="295962"/>
                  </a:lnTo>
                  <a:lnTo>
                    <a:pt x="189104" y="286531"/>
                  </a:lnTo>
                  <a:lnTo>
                    <a:pt x="192546" y="281238"/>
                  </a:lnTo>
                  <a:lnTo>
                    <a:pt x="195833" y="275724"/>
                  </a:lnTo>
                  <a:lnTo>
                    <a:pt x="199016" y="270064"/>
                  </a:lnTo>
                  <a:lnTo>
                    <a:pt x="201138" y="262322"/>
                  </a:lnTo>
                  <a:lnTo>
                    <a:pt x="202553" y="253192"/>
                  </a:lnTo>
                  <a:lnTo>
                    <a:pt x="203496" y="243137"/>
                  </a:lnTo>
                  <a:lnTo>
                    <a:pt x="204126" y="233457"/>
                  </a:lnTo>
                  <a:lnTo>
                    <a:pt x="204544" y="224027"/>
                  </a:lnTo>
                  <a:lnTo>
                    <a:pt x="205010" y="204619"/>
                  </a:lnTo>
                  <a:lnTo>
                    <a:pt x="205217" y="182764"/>
                  </a:lnTo>
                  <a:lnTo>
                    <a:pt x="204280" y="170388"/>
                  </a:lnTo>
                  <a:lnTo>
                    <a:pt x="202664" y="157176"/>
                  </a:lnTo>
                  <a:lnTo>
                    <a:pt x="200593" y="143408"/>
                  </a:lnTo>
                  <a:lnTo>
                    <a:pt x="198222" y="130260"/>
                  </a:lnTo>
                  <a:lnTo>
                    <a:pt x="195648" y="117525"/>
                  </a:lnTo>
                  <a:lnTo>
                    <a:pt x="192940" y="105067"/>
                  </a:lnTo>
                  <a:lnTo>
                    <a:pt x="190142" y="93785"/>
                  </a:lnTo>
                  <a:lnTo>
                    <a:pt x="187285" y="83288"/>
                  </a:lnTo>
                  <a:lnTo>
                    <a:pt x="181464" y="63686"/>
                  </a:lnTo>
                  <a:lnTo>
                    <a:pt x="175570" y="45052"/>
                  </a:lnTo>
                  <a:lnTo>
                    <a:pt x="173602" y="36908"/>
                  </a:lnTo>
                  <a:lnTo>
                    <a:pt x="172289" y="29494"/>
                  </a:lnTo>
                  <a:lnTo>
                    <a:pt x="171414" y="22567"/>
                  </a:lnTo>
                  <a:lnTo>
                    <a:pt x="170831" y="16957"/>
                  </a:lnTo>
                  <a:lnTo>
                    <a:pt x="170182" y="8078"/>
                  </a:lnTo>
                  <a:lnTo>
                    <a:pt x="169678" y="0"/>
                  </a:lnTo>
                  <a:lnTo>
                    <a:pt x="169668" y="4588"/>
                  </a:lnTo>
                  <a:lnTo>
                    <a:pt x="170659" y="6956"/>
                  </a:lnTo>
                  <a:lnTo>
                    <a:pt x="174406" y="12232"/>
                  </a:lnTo>
                  <a:lnTo>
                    <a:pt x="176795" y="17012"/>
                  </a:lnTo>
                  <a:lnTo>
                    <a:pt x="179379" y="23176"/>
                  </a:lnTo>
                  <a:lnTo>
                    <a:pt x="182094" y="30261"/>
                  </a:lnTo>
                  <a:lnTo>
                    <a:pt x="185888" y="37961"/>
                  </a:lnTo>
                  <a:lnTo>
                    <a:pt x="190403" y="46072"/>
                  </a:lnTo>
                  <a:lnTo>
                    <a:pt x="195395" y="54455"/>
                  </a:lnTo>
                  <a:lnTo>
                    <a:pt x="199718" y="63020"/>
                  </a:lnTo>
                  <a:lnTo>
                    <a:pt x="203590" y="71707"/>
                  </a:lnTo>
                  <a:lnTo>
                    <a:pt x="207164" y="80475"/>
                  </a:lnTo>
                  <a:lnTo>
                    <a:pt x="211532" y="88304"/>
                  </a:lnTo>
                  <a:lnTo>
                    <a:pt x="216427" y="95508"/>
                  </a:lnTo>
                  <a:lnTo>
                    <a:pt x="221676" y="102296"/>
                  </a:lnTo>
                  <a:lnTo>
                    <a:pt x="227159" y="108805"/>
                  </a:lnTo>
                  <a:lnTo>
                    <a:pt x="232799" y="115128"/>
                  </a:lnTo>
                  <a:lnTo>
                    <a:pt x="238543" y="121329"/>
                  </a:lnTo>
                  <a:lnTo>
                    <a:pt x="244357" y="126454"/>
                  </a:lnTo>
                  <a:lnTo>
                    <a:pt x="250217" y="130864"/>
                  </a:lnTo>
                  <a:lnTo>
                    <a:pt x="256109" y="134795"/>
                  </a:lnTo>
                  <a:lnTo>
                    <a:pt x="262021" y="137417"/>
                  </a:lnTo>
                  <a:lnTo>
                    <a:pt x="267945" y="139164"/>
                  </a:lnTo>
                  <a:lnTo>
                    <a:pt x="273880" y="140329"/>
                  </a:lnTo>
                  <a:lnTo>
                    <a:pt x="283121" y="144269"/>
                  </a:lnTo>
                  <a:lnTo>
                    <a:pt x="286974" y="146709"/>
                  </a:lnTo>
                  <a:lnTo>
                    <a:pt x="290535" y="147343"/>
                  </a:lnTo>
                  <a:lnTo>
                    <a:pt x="293901" y="146774"/>
                  </a:lnTo>
                  <a:lnTo>
                    <a:pt x="300287" y="144488"/>
                  </a:lnTo>
                  <a:lnTo>
                    <a:pt x="306433" y="143472"/>
                  </a:lnTo>
                  <a:lnTo>
                    <a:pt x="308468" y="142208"/>
                  </a:lnTo>
                  <a:lnTo>
                    <a:pt x="309825" y="140374"/>
                  </a:lnTo>
                  <a:lnTo>
                    <a:pt x="310730" y="138159"/>
                  </a:lnTo>
                  <a:lnTo>
                    <a:pt x="311736" y="133052"/>
                  </a:lnTo>
                  <a:lnTo>
                    <a:pt x="312539" y="12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SMARTInkAnnotation25"/>
            <p:cNvSpPr/>
            <p:nvPr/>
          </p:nvSpPr>
          <p:spPr>
            <a:xfrm>
              <a:off x="6608422" y="1289725"/>
              <a:ext cx="204774" cy="379355"/>
            </a:xfrm>
            <a:custGeom>
              <a:avLst/>
              <a:gdLst/>
              <a:ahLst/>
              <a:cxnLst/>
              <a:rect l="0" t="0" r="0" b="0"/>
              <a:pathLst>
                <a:path w="205384" h="378379">
                  <a:moveTo>
                    <a:pt x="0" y="236913"/>
                  </a:moveTo>
                  <a:lnTo>
                    <a:pt x="0" y="241654"/>
                  </a:lnTo>
                  <a:lnTo>
                    <a:pt x="992" y="244042"/>
                  </a:lnTo>
                  <a:lnTo>
                    <a:pt x="4740" y="249342"/>
                  </a:lnTo>
                  <a:lnTo>
                    <a:pt x="8122" y="253137"/>
                  </a:lnTo>
                  <a:lnTo>
                    <a:pt x="17170" y="262644"/>
                  </a:lnTo>
                  <a:lnTo>
                    <a:pt x="21369" y="267958"/>
                  </a:lnTo>
                  <a:lnTo>
                    <a:pt x="25160" y="273485"/>
                  </a:lnTo>
                  <a:lnTo>
                    <a:pt x="28680" y="279154"/>
                  </a:lnTo>
                  <a:lnTo>
                    <a:pt x="34003" y="285909"/>
                  </a:lnTo>
                  <a:lnTo>
                    <a:pt x="40528" y="293390"/>
                  </a:lnTo>
                  <a:lnTo>
                    <a:pt x="54724" y="308647"/>
                  </a:lnTo>
                  <a:lnTo>
                    <a:pt x="73872" y="328392"/>
                  </a:lnTo>
                  <a:lnTo>
                    <a:pt x="86079" y="340740"/>
                  </a:lnTo>
                  <a:lnTo>
                    <a:pt x="92113" y="345818"/>
                  </a:lnTo>
                  <a:lnTo>
                    <a:pt x="98120" y="350196"/>
                  </a:lnTo>
                  <a:lnTo>
                    <a:pt x="104109" y="354107"/>
                  </a:lnTo>
                  <a:lnTo>
                    <a:pt x="109094" y="357707"/>
                  </a:lnTo>
                  <a:lnTo>
                    <a:pt x="113409" y="361098"/>
                  </a:lnTo>
                  <a:lnTo>
                    <a:pt x="117278" y="364352"/>
                  </a:lnTo>
                  <a:lnTo>
                    <a:pt x="120849" y="366521"/>
                  </a:lnTo>
                  <a:lnTo>
                    <a:pt x="124222" y="367966"/>
                  </a:lnTo>
                  <a:lnTo>
                    <a:pt x="127464" y="368931"/>
                  </a:lnTo>
                  <a:lnTo>
                    <a:pt x="129624" y="370565"/>
                  </a:lnTo>
                  <a:lnTo>
                    <a:pt x="131064" y="372647"/>
                  </a:lnTo>
                  <a:lnTo>
                    <a:pt x="133377" y="378378"/>
                  </a:lnTo>
                  <a:lnTo>
                    <a:pt x="133566" y="377856"/>
                  </a:lnTo>
                  <a:lnTo>
                    <a:pt x="133777" y="374630"/>
                  </a:lnTo>
                  <a:lnTo>
                    <a:pt x="132841" y="372381"/>
                  </a:lnTo>
                  <a:lnTo>
                    <a:pt x="126784" y="363482"/>
                  </a:lnTo>
                  <a:lnTo>
                    <a:pt x="121502" y="354020"/>
                  </a:lnTo>
                  <a:lnTo>
                    <a:pt x="117712" y="348719"/>
                  </a:lnTo>
                  <a:lnTo>
                    <a:pt x="113202" y="343200"/>
                  </a:lnTo>
                  <a:lnTo>
                    <a:pt x="108210" y="337537"/>
                  </a:lnTo>
                  <a:lnTo>
                    <a:pt x="103891" y="330785"/>
                  </a:lnTo>
                  <a:lnTo>
                    <a:pt x="100017" y="323307"/>
                  </a:lnTo>
                  <a:lnTo>
                    <a:pt x="96444" y="315345"/>
                  </a:lnTo>
                  <a:lnTo>
                    <a:pt x="87182" y="295915"/>
                  </a:lnTo>
                  <a:lnTo>
                    <a:pt x="65067" y="251103"/>
                  </a:lnTo>
                  <a:lnTo>
                    <a:pt x="60245" y="239428"/>
                  </a:lnTo>
                  <a:lnTo>
                    <a:pt x="56039" y="227676"/>
                  </a:lnTo>
                  <a:lnTo>
                    <a:pt x="52242" y="215872"/>
                  </a:lnTo>
                  <a:lnTo>
                    <a:pt x="48718" y="204034"/>
                  </a:lnTo>
                  <a:lnTo>
                    <a:pt x="42158" y="180298"/>
                  </a:lnTo>
                  <a:lnTo>
                    <a:pt x="41005" y="169404"/>
                  </a:lnTo>
                  <a:lnTo>
                    <a:pt x="41227" y="159165"/>
                  </a:lnTo>
                  <a:lnTo>
                    <a:pt x="42367" y="149362"/>
                  </a:lnTo>
                  <a:lnTo>
                    <a:pt x="44120" y="138858"/>
                  </a:lnTo>
                  <a:lnTo>
                    <a:pt x="46281" y="127887"/>
                  </a:lnTo>
                  <a:lnTo>
                    <a:pt x="48714" y="116604"/>
                  </a:lnTo>
                  <a:lnTo>
                    <a:pt x="52319" y="106105"/>
                  </a:lnTo>
                  <a:lnTo>
                    <a:pt x="56708" y="96130"/>
                  </a:lnTo>
                  <a:lnTo>
                    <a:pt x="61618" y="86503"/>
                  </a:lnTo>
                  <a:lnTo>
                    <a:pt x="66875" y="78101"/>
                  </a:lnTo>
                  <a:lnTo>
                    <a:pt x="72365" y="70515"/>
                  </a:lnTo>
                  <a:lnTo>
                    <a:pt x="78009" y="63473"/>
                  </a:lnTo>
                  <a:lnTo>
                    <a:pt x="83756" y="55802"/>
                  </a:lnTo>
                  <a:lnTo>
                    <a:pt x="95434" y="39341"/>
                  </a:lnTo>
                  <a:lnTo>
                    <a:pt x="102317" y="32769"/>
                  </a:lnTo>
                  <a:lnTo>
                    <a:pt x="109884" y="27395"/>
                  </a:lnTo>
                  <a:lnTo>
                    <a:pt x="117905" y="22820"/>
                  </a:lnTo>
                  <a:lnTo>
                    <a:pt x="132108" y="15091"/>
                  </a:lnTo>
                  <a:lnTo>
                    <a:pt x="138674" y="11641"/>
                  </a:lnTo>
                  <a:lnTo>
                    <a:pt x="145036" y="9341"/>
                  </a:lnTo>
                  <a:lnTo>
                    <a:pt x="151260" y="7808"/>
                  </a:lnTo>
                  <a:lnTo>
                    <a:pt x="157395" y="6786"/>
                  </a:lnTo>
                  <a:lnTo>
                    <a:pt x="163469" y="5112"/>
                  </a:lnTo>
                  <a:lnTo>
                    <a:pt x="169503" y="3004"/>
                  </a:lnTo>
                  <a:lnTo>
                    <a:pt x="175510" y="606"/>
                  </a:lnTo>
                  <a:lnTo>
                    <a:pt x="180506" y="0"/>
                  </a:lnTo>
                  <a:lnTo>
                    <a:pt x="184830" y="589"/>
                  </a:lnTo>
                  <a:lnTo>
                    <a:pt x="194157" y="3921"/>
                  </a:lnTo>
                  <a:lnTo>
                    <a:pt x="200514" y="9239"/>
                  </a:lnTo>
                  <a:lnTo>
                    <a:pt x="205383" y="13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SMARTInkAnnotation26"/>
            <p:cNvSpPr/>
            <p:nvPr/>
          </p:nvSpPr>
          <p:spPr>
            <a:xfrm>
              <a:off x="6759225" y="1323057"/>
              <a:ext cx="204775" cy="265071"/>
            </a:xfrm>
            <a:custGeom>
              <a:avLst/>
              <a:gdLst/>
              <a:ahLst/>
              <a:cxnLst/>
              <a:rect l="0" t="0" r="0" b="0"/>
              <a:pathLst>
                <a:path w="204859" h="265005">
                  <a:moveTo>
                    <a:pt x="62508" y="96150"/>
                  </a:moveTo>
                  <a:lnTo>
                    <a:pt x="62508" y="119852"/>
                  </a:lnTo>
                  <a:lnTo>
                    <a:pt x="63500" y="126834"/>
                  </a:lnTo>
                  <a:lnTo>
                    <a:pt x="65153" y="131489"/>
                  </a:lnTo>
                  <a:lnTo>
                    <a:pt x="67248" y="134592"/>
                  </a:lnTo>
                  <a:lnTo>
                    <a:pt x="69637" y="140629"/>
                  </a:lnTo>
                  <a:lnTo>
                    <a:pt x="72221" y="148623"/>
                  </a:lnTo>
                  <a:lnTo>
                    <a:pt x="74937" y="157921"/>
                  </a:lnTo>
                  <a:lnTo>
                    <a:pt x="80600" y="178836"/>
                  </a:lnTo>
                  <a:lnTo>
                    <a:pt x="83499" y="189969"/>
                  </a:lnTo>
                  <a:lnTo>
                    <a:pt x="87416" y="199376"/>
                  </a:lnTo>
                  <a:lnTo>
                    <a:pt x="92011" y="207631"/>
                  </a:lnTo>
                  <a:lnTo>
                    <a:pt x="97060" y="215119"/>
                  </a:lnTo>
                  <a:lnTo>
                    <a:pt x="101417" y="223088"/>
                  </a:lnTo>
                  <a:lnTo>
                    <a:pt x="105314" y="231377"/>
                  </a:lnTo>
                  <a:lnTo>
                    <a:pt x="108905" y="239879"/>
                  </a:lnTo>
                  <a:lnTo>
                    <a:pt x="113283" y="246540"/>
                  </a:lnTo>
                  <a:lnTo>
                    <a:pt x="118187" y="251972"/>
                  </a:lnTo>
                  <a:lnTo>
                    <a:pt x="123440" y="256586"/>
                  </a:lnTo>
                  <a:lnTo>
                    <a:pt x="127933" y="259662"/>
                  </a:lnTo>
                  <a:lnTo>
                    <a:pt x="131922" y="261713"/>
                  </a:lnTo>
                  <a:lnTo>
                    <a:pt x="135573" y="263080"/>
                  </a:lnTo>
                  <a:lnTo>
                    <a:pt x="138999" y="263991"/>
                  </a:lnTo>
                  <a:lnTo>
                    <a:pt x="142276" y="264599"/>
                  </a:lnTo>
                  <a:lnTo>
                    <a:pt x="145452" y="265004"/>
                  </a:lnTo>
                  <a:lnTo>
                    <a:pt x="149554" y="264282"/>
                  </a:lnTo>
                  <a:lnTo>
                    <a:pt x="154273" y="262808"/>
                  </a:lnTo>
                  <a:lnTo>
                    <a:pt x="159403" y="260833"/>
                  </a:lnTo>
                  <a:lnTo>
                    <a:pt x="163816" y="258525"/>
                  </a:lnTo>
                  <a:lnTo>
                    <a:pt x="167750" y="255994"/>
                  </a:lnTo>
                  <a:lnTo>
                    <a:pt x="171365" y="253314"/>
                  </a:lnTo>
                  <a:lnTo>
                    <a:pt x="174766" y="249543"/>
                  </a:lnTo>
                  <a:lnTo>
                    <a:pt x="178027" y="245045"/>
                  </a:lnTo>
                  <a:lnTo>
                    <a:pt x="181193" y="240062"/>
                  </a:lnTo>
                  <a:lnTo>
                    <a:pt x="184295" y="233763"/>
                  </a:lnTo>
                  <a:lnTo>
                    <a:pt x="187356" y="226587"/>
                  </a:lnTo>
                  <a:lnTo>
                    <a:pt x="190388" y="218827"/>
                  </a:lnTo>
                  <a:lnTo>
                    <a:pt x="193402" y="211669"/>
                  </a:lnTo>
                  <a:lnTo>
                    <a:pt x="196403" y="204912"/>
                  </a:lnTo>
                  <a:lnTo>
                    <a:pt x="199397" y="198424"/>
                  </a:lnTo>
                  <a:lnTo>
                    <a:pt x="201393" y="191122"/>
                  </a:lnTo>
                  <a:lnTo>
                    <a:pt x="202722" y="183277"/>
                  </a:lnTo>
                  <a:lnTo>
                    <a:pt x="203609" y="175070"/>
                  </a:lnTo>
                  <a:lnTo>
                    <a:pt x="204201" y="166623"/>
                  </a:lnTo>
                  <a:lnTo>
                    <a:pt x="204595" y="158015"/>
                  </a:lnTo>
                  <a:lnTo>
                    <a:pt x="204858" y="149299"/>
                  </a:lnTo>
                  <a:lnTo>
                    <a:pt x="204041" y="139520"/>
                  </a:lnTo>
                  <a:lnTo>
                    <a:pt x="202503" y="129032"/>
                  </a:lnTo>
                  <a:lnTo>
                    <a:pt x="200487" y="118071"/>
                  </a:lnTo>
                  <a:lnTo>
                    <a:pt x="198150" y="107788"/>
                  </a:lnTo>
                  <a:lnTo>
                    <a:pt x="195600" y="97955"/>
                  </a:lnTo>
                  <a:lnTo>
                    <a:pt x="192908" y="88424"/>
                  </a:lnTo>
                  <a:lnTo>
                    <a:pt x="187271" y="69896"/>
                  </a:lnTo>
                  <a:lnTo>
                    <a:pt x="184379" y="60788"/>
                  </a:lnTo>
                  <a:lnTo>
                    <a:pt x="180466" y="51739"/>
                  </a:lnTo>
                  <a:lnTo>
                    <a:pt x="175873" y="42730"/>
                  </a:lnTo>
                  <a:lnTo>
                    <a:pt x="170827" y="33748"/>
                  </a:lnTo>
                  <a:lnTo>
                    <a:pt x="165478" y="26767"/>
                  </a:lnTo>
                  <a:lnTo>
                    <a:pt x="159929" y="21121"/>
                  </a:lnTo>
                  <a:lnTo>
                    <a:pt x="154244" y="16365"/>
                  </a:lnTo>
                  <a:lnTo>
                    <a:pt x="148470" y="12202"/>
                  </a:lnTo>
                  <a:lnTo>
                    <a:pt x="142637" y="8435"/>
                  </a:lnTo>
                  <a:lnTo>
                    <a:pt x="136763" y="4931"/>
                  </a:lnTo>
                  <a:lnTo>
                    <a:pt x="129870" y="2595"/>
                  </a:lnTo>
                  <a:lnTo>
                    <a:pt x="122299" y="1038"/>
                  </a:lnTo>
                  <a:lnTo>
                    <a:pt x="114275" y="0"/>
                  </a:lnTo>
                  <a:lnTo>
                    <a:pt x="105949" y="1292"/>
                  </a:lnTo>
                  <a:lnTo>
                    <a:pt x="97423" y="4138"/>
                  </a:lnTo>
                  <a:lnTo>
                    <a:pt x="88760" y="8019"/>
                  </a:lnTo>
                  <a:lnTo>
                    <a:pt x="80010" y="12592"/>
                  </a:lnTo>
                  <a:lnTo>
                    <a:pt x="71199" y="17624"/>
                  </a:lnTo>
                  <a:lnTo>
                    <a:pt x="62349" y="22963"/>
                  </a:lnTo>
                  <a:lnTo>
                    <a:pt x="54465" y="29499"/>
                  </a:lnTo>
                  <a:lnTo>
                    <a:pt x="47223" y="36833"/>
                  </a:lnTo>
                  <a:lnTo>
                    <a:pt x="40412" y="44699"/>
                  </a:lnTo>
                  <a:lnTo>
                    <a:pt x="33887" y="51928"/>
                  </a:lnTo>
                  <a:lnTo>
                    <a:pt x="21345" y="65251"/>
                  </a:lnTo>
                  <a:lnTo>
                    <a:pt x="16214" y="72574"/>
                  </a:lnTo>
                  <a:lnTo>
                    <a:pt x="11802" y="80433"/>
                  </a:lnTo>
                  <a:lnTo>
                    <a:pt x="7868" y="88648"/>
                  </a:lnTo>
                  <a:lnTo>
                    <a:pt x="5245" y="96110"/>
                  </a:lnTo>
                  <a:lnTo>
                    <a:pt x="3497" y="103068"/>
                  </a:lnTo>
                  <a:lnTo>
                    <a:pt x="2332" y="109692"/>
                  </a:lnTo>
                  <a:lnTo>
                    <a:pt x="1554" y="115100"/>
                  </a:lnTo>
                  <a:lnTo>
                    <a:pt x="1036" y="119697"/>
                  </a:lnTo>
                  <a:lnTo>
                    <a:pt x="0" y="1318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SMARTInkAnnotation27"/>
            <p:cNvSpPr/>
            <p:nvPr/>
          </p:nvSpPr>
          <p:spPr>
            <a:xfrm>
              <a:off x="6946538" y="1140522"/>
              <a:ext cx="206362" cy="430147"/>
            </a:xfrm>
            <a:custGeom>
              <a:avLst/>
              <a:gdLst/>
              <a:ahLst/>
              <a:cxnLst/>
              <a:rect l="0" t="0" r="0" b="0"/>
              <a:pathLst>
                <a:path w="205325" h="430888">
                  <a:moveTo>
                    <a:pt x="0" y="145723"/>
                  </a:moveTo>
                  <a:lnTo>
                    <a:pt x="4740" y="150463"/>
                  </a:lnTo>
                  <a:lnTo>
                    <a:pt x="9714" y="158082"/>
                  </a:lnTo>
                  <a:lnTo>
                    <a:pt x="12429" y="162892"/>
                  </a:lnTo>
                  <a:lnTo>
                    <a:pt x="15232" y="166098"/>
                  </a:lnTo>
                  <a:lnTo>
                    <a:pt x="18092" y="168236"/>
                  </a:lnTo>
                  <a:lnTo>
                    <a:pt x="20991" y="169661"/>
                  </a:lnTo>
                  <a:lnTo>
                    <a:pt x="24908" y="173588"/>
                  </a:lnTo>
                  <a:lnTo>
                    <a:pt x="29504" y="179182"/>
                  </a:lnTo>
                  <a:lnTo>
                    <a:pt x="34553" y="185888"/>
                  </a:lnTo>
                  <a:lnTo>
                    <a:pt x="39903" y="194328"/>
                  </a:lnTo>
                  <a:lnTo>
                    <a:pt x="45453" y="203923"/>
                  </a:lnTo>
                  <a:lnTo>
                    <a:pt x="51138" y="214289"/>
                  </a:lnTo>
                  <a:lnTo>
                    <a:pt x="57905" y="224175"/>
                  </a:lnTo>
                  <a:lnTo>
                    <a:pt x="65393" y="233743"/>
                  </a:lnTo>
                  <a:lnTo>
                    <a:pt x="73361" y="243098"/>
                  </a:lnTo>
                  <a:lnTo>
                    <a:pt x="90151" y="264076"/>
                  </a:lnTo>
                  <a:lnTo>
                    <a:pt x="125185" y="309882"/>
                  </a:lnTo>
                  <a:lnTo>
                    <a:pt x="133066" y="321638"/>
                  </a:lnTo>
                  <a:lnTo>
                    <a:pt x="140305" y="333445"/>
                  </a:lnTo>
                  <a:lnTo>
                    <a:pt x="147115" y="345285"/>
                  </a:lnTo>
                  <a:lnTo>
                    <a:pt x="159974" y="366378"/>
                  </a:lnTo>
                  <a:lnTo>
                    <a:pt x="166181" y="376170"/>
                  </a:lnTo>
                  <a:lnTo>
                    <a:pt x="172302" y="384682"/>
                  </a:lnTo>
                  <a:lnTo>
                    <a:pt x="178369" y="392342"/>
                  </a:lnTo>
                  <a:lnTo>
                    <a:pt x="184397" y="399432"/>
                  </a:lnTo>
                  <a:lnTo>
                    <a:pt x="189408" y="405151"/>
                  </a:lnTo>
                  <a:lnTo>
                    <a:pt x="197622" y="414152"/>
                  </a:lnTo>
                  <a:lnTo>
                    <a:pt x="201934" y="421460"/>
                  </a:lnTo>
                  <a:lnTo>
                    <a:pt x="205182" y="430887"/>
                  </a:lnTo>
                  <a:lnTo>
                    <a:pt x="205324" y="421818"/>
                  </a:lnTo>
                  <a:lnTo>
                    <a:pt x="203359" y="418091"/>
                  </a:lnTo>
                  <a:lnTo>
                    <a:pt x="200066" y="414614"/>
                  </a:lnTo>
                  <a:lnTo>
                    <a:pt x="195885" y="411304"/>
                  </a:lnTo>
                  <a:lnTo>
                    <a:pt x="192106" y="406121"/>
                  </a:lnTo>
                  <a:lnTo>
                    <a:pt x="188594" y="399688"/>
                  </a:lnTo>
                  <a:lnTo>
                    <a:pt x="185261" y="392424"/>
                  </a:lnTo>
                  <a:lnTo>
                    <a:pt x="181054" y="384604"/>
                  </a:lnTo>
                  <a:lnTo>
                    <a:pt x="176266" y="376415"/>
                  </a:lnTo>
                  <a:lnTo>
                    <a:pt x="171089" y="367978"/>
                  </a:lnTo>
                  <a:lnTo>
                    <a:pt x="164660" y="358385"/>
                  </a:lnTo>
                  <a:lnTo>
                    <a:pt x="149581" y="337143"/>
                  </a:lnTo>
                  <a:lnTo>
                    <a:pt x="124357" y="302871"/>
                  </a:lnTo>
                  <a:lnTo>
                    <a:pt x="116640" y="290176"/>
                  </a:lnTo>
                  <a:lnTo>
                    <a:pt x="109509" y="276751"/>
                  </a:lnTo>
                  <a:lnTo>
                    <a:pt x="102773" y="262841"/>
                  </a:lnTo>
                  <a:lnTo>
                    <a:pt x="95305" y="249598"/>
                  </a:lnTo>
                  <a:lnTo>
                    <a:pt x="87349" y="236801"/>
                  </a:lnTo>
                  <a:lnTo>
                    <a:pt x="79069" y="224301"/>
                  </a:lnTo>
                  <a:lnTo>
                    <a:pt x="71564" y="211999"/>
                  </a:lnTo>
                  <a:lnTo>
                    <a:pt x="64577" y="199829"/>
                  </a:lnTo>
                  <a:lnTo>
                    <a:pt x="57934" y="187746"/>
                  </a:lnTo>
                  <a:lnTo>
                    <a:pt x="52513" y="175723"/>
                  </a:lnTo>
                  <a:lnTo>
                    <a:pt x="47908" y="163738"/>
                  </a:lnTo>
                  <a:lnTo>
                    <a:pt x="33386" y="120728"/>
                  </a:lnTo>
                  <a:lnTo>
                    <a:pt x="31188" y="111200"/>
                  </a:lnTo>
                  <a:lnTo>
                    <a:pt x="29722" y="101872"/>
                  </a:lnTo>
                  <a:lnTo>
                    <a:pt x="28744" y="92676"/>
                  </a:lnTo>
                  <a:lnTo>
                    <a:pt x="28092" y="84562"/>
                  </a:lnTo>
                  <a:lnTo>
                    <a:pt x="27658" y="77167"/>
                  </a:lnTo>
                  <a:lnTo>
                    <a:pt x="27368" y="70253"/>
                  </a:lnTo>
                  <a:lnTo>
                    <a:pt x="29160" y="63660"/>
                  </a:lnTo>
                  <a:lnTo>
                    <a:pt x="32338" y="57280"/>
                  </a:lnTo>
                  <a:lnTo>
                    <a:pt x="36442" y="51042"/>
                  </a:lnTo>
                  <a:lnTo>
                    <a:pt x="40170" y="44899"/>
                  </a:lnTo>
                  <a:lnTo>
                    <a:pt x="43647" y="38819"/>
                  </a:lnTo>
                  <a:lnTo>
                    <a:pt x="46957" y="32782"/>
                  </a:lnTo>
                  <a:lnTo>
                    <a:pt x="51149" y="26772"/>
                  </a:lnTo>
                  <a:lnTo>
                    <a:pt x="55927" y="20782"/>
                  </a:lnTo>
                  <a:lnTo>
                    <a:pt x="61098" y="14804"/>
                  </a:lnTo>
                  <a:lnTo>
                    <a:pt x="67521" y="9826"/>
                  </a:lnTo>
                  <a:lnTo>
                    <a:pt x="74780" y="5516"/>
                  </a:lnTo>
                  <a:lnTo>
                    <a:pt x="82596" y="1650"/>
                  </a:lnTo>
                  <a:lnTo>
                    <a:pt x="89791" y="65"/>
                  </a:lnTo>
                  <a:lnTo>
                    <a:pt x="96571" y="0"/>
                  </a:lnTo>
                  <a:lnTo>
                    <a:pt x="103077" y="949"/>
                  </a:lnTo>
                  <a:lnTo>
                    <a:pt x="110390" y="2574"/>
                  </a:lnTo>
                  <a:lnTo>
                    <a:pt x="118242" y="4650"/>
                  </a:lnTo>
                  <a:lnTo>
                    <a:pt x="126453" y="7026"/>
                  </a:lnTo>
                  <a:lnTo>
                    <a:pt x="133911" y="10594"/>
                  </a:lnTo>
                  <a:lnTo>
                    <a:pt x="140869" y="14957"/>
                  </a:lnTo>
                  <a:lnTo>
                    <a:pt x="147491" y="19850"/>
                  </a:lnTo>
                  <a:lnTo>
                    <a:pt x="154882" y="27081"/>
                  </a:lnTo>
                  <a:lnTo>
                    <a:pt x="162787" y="35870"/>
                  </a:lnTo>
                  <a:lnTo>
                    <a:pt x="171033" y="45699"/>
                  </a:lnTo>
                  <a:lnTo>
                    <a:pt x="177522" y="55228"/>
                  </a:lnTo>
                  <a:lnTo>
                    <a:pt x="182840" y="64557"/>
                  </a:lnTo>
                  <a:lnTo>
                    <a:pt x="187377" y="73753"/>
                  </a:lnTo>
                  <a:lnTo>
                    <a:pt x="190403" y="84844"/>
                  </a:lnTo>
                  <a:lnTo>
                    <a:pt x="192420" y="97199"/>
                  </a:lnTo>
                  <a:lnTo>
                    <a:pt x="193765" y="110397"/>
                  </a:lnTo>
                  <a:lnTo>
                    <a:pt x="194661" y="123165"/>
                  </a:lnTo>
                  <a:lnTo>
                    <a:pt x="195259" y="135645"/>
                  </a:lnTo>
                  <a:lnTo>
                    <a:pt x="195657" y="147934"/>
                  </a:lnTo>
                  <a:lnTo>
                    <a:pt x="194930" y="161087"/>
                  </a:lnTo>
                  <a:lnTo>
                    <a:pt x="193454" y="174817"/>
                  </a:lnTo>
                  <a:lnTo>
                    <a:pt x="191477" y="188932"/>
                  </a:lnTo>
                  <a:lnTo>
                    <a:pt x="188176" y="202310"/>
                  </a:lnTo>
                  <a:lnTo>
                    <a:pt x="183990" y="215197"/>
                  </a:lnTo>
                  <a:lnTo>
                    <a:pt x="179214" y="227758"/>
                  </a:lnTo>
                  <a:lnTo>
                    <a:pt x="175039" y="240100"/>
                  </a:lnTo>
                  <a:lnTo>
                    <a:pt x="171264" y="252297"/>
                  </a:lnTo>
                  <a:lnTo>
                    <a:pt x="167754" y="264398"/>
                  </a:lnTo>
                  <a:lnTo>
                    <a:pt x="163430" y="276433"/>
                  </a:lnTo>
                  <a:lnTo>
                    <a:pt x="158562" y="288425"/>
                  </a:lnTo>
                  <a:lnTo>
                    <a:pt x="153333" y="300389"/>
                  </a:lnTo>
                  <a:lnTo>
                    <a:pt x="147863" y="310349"/>
                  </a:lnTo>
                  <a:lnTo>
                    <a:pt x="142232" y="318974"/>
                  </a:lnTo>
                  <a:lnTo>
                    <a:pt x="136494" y="326708"/>
                  </a:lnTo>
                  <a:lnTo>
                    <a:pt x="131675" y="332856"/>
                  </a:lnTo>
                  <a:lnTo>
                    <a:pt x="127472" y="337947"/>
                  </a:lnTo>
                  <a:lnTo>
                    <a:pt x="123677" y="342333"/>
                  </a:lnTo>
                  <a:lnTo>
                    <a:pt x="119162" y="345257"/>
                  </a:lnTo>
                  <a:lnTo>
                    <a:pt x="114169" y="347207"/>
                  </a:lnTo>
                  <a:lnTo>
                    <a:pt x="108854" y="348506"/>
                  </a:lnTo>
                  <a:lnTo>
                    <a:pt x="104320" y="349373"/>
                  </a:lnTo>
                  <a:lnTo>
                    <a:pt x="100304" y="349950"/>
                  </a:lnTo>
                  <a:lnTo>
                    <a:pt x="96636" y="350335"/>
                  </a:lnTo>
                  <a:lnTo>
                    <a:pt x="93197" y="349600"/>
                  </a:lnTo>
                  <a:lnTo>
                    <a:pt x="89913" y="348117"/>
                  </a:lnTo>
                  <a:lnTo>
                    <a:pt x="80368" y="3421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SMARTInkAnnotation28"/>
            <p:cNvSpPr/>
            <p:nvPr/>
          </p:nvSpPr>
          <p:spPr>
            <a:xfrm>
              <a:off x="7349737" y="1169093"/>
              <a:ext cx="106356" cy="26984"/>
            </a:xfrm>
            <a:custGeom>
              <a:avLst/>
              <a:gdLst/>
              <a:ahLst/>
              <a:cxnLst/>
              <a:rect l="0" t="0" r="0" b="0"/>
              <a:pathLst>
                <a:path w="107158" h="26790">
                  <a:moveTo>
                    <a:pt x="0" y="0"/>
                  </a:moveTo>
                  <a:lnTo>
                    <a:pt x="37924" y="0"/>
                  </a:lnTo>
                  <a:lnTo>
                    <a:pt x="49095" y="992"/>
                  </a:lnTo>
                  <a:lnTo>
                    <a:pt x="56543" y="2645"/>
                  </a:lnTo>
                  <a:lnTo>
                    <a:pt x="61508" y="4740"/>
                  </a:lnTo>
                  <a:lnTo>
                    <a:pt x="67795" y="7129"/>
                  </a:lnTo>
                  <a:lnTo>
                    <a:pt x="82717" y="12428"/>
                  </a:lnTo>
                  <a:lnTo>
                    <a:pt x="88879" y="15231"/>
                  </a:lnTo>
                  <a:lnTo>
                    <a:pt x="93980" y="18091"/>
                  </a:lnTo>
                  <a:lnTo>
                    <a:pt x="107157" y="26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SMARTInkAnnotation29"/>
            <p:cNvSpPr/>
            <p:nvPr/>
          </p:nvSpPr>
          <p:spPr>
            <a:xfrm>
              <a:off x="7179886" y="1013542"/>
              <a:ext cx="303193" cy="290468"/>
            </a:xfrm>
            <a:custGeom>
              <a:avLst/>
              <a:gdLst/>
              <a:ahLst/>
              <a:cxnLst/>
              <a:rect l="0" t="0" r="0" b="0"/>
              <a:pathLst>
                <a:path w="303088" h="290167">
                  <a:moveTo>
                    <a:pt x="35196" y="138387"/>
                  </a:moveTo>
                  <a:lnTo>
                    <a:pt x="39936" y="133647"/>
                  </a:lnTo>
                  <a:lnTo>
                    <a:pt x="41333" y="130266"/>
                  </a:lnTo>
                  <a:lnTo>
                    <a:pt x="42885" y="121218"/>
                  </a:lnTo>
                  <a:lnTo>
                    <a:pt x="43574" y="113228"/>
                  </a:lnTo>
                  <a:lnTo>
                    <a:pt x="43757" y="109708"/>
                  </a:lnTo>
                  <a:lnTo>
                    <a:pt x="44872" y="105377"/>
                  </a:lnTo>
                  <a:lnTo>
                    <a:pt x="46608" y="100505"/>
                  </a:lnTo>
                  <a:lnTo>
                    <a:pt x="48757" y="95273"/>
                  </a:lnTo>
                  <a:lnTo>
                    <a:pt x="51182" y="88809"/>
                  </a:lnTo>
                  <a:lnTo>
                    <a:pt x="56523" y="73688"/>
                  </a:lnTo>
                  <a:lnTo>
                    <a:pt x="58343" y="66481"/>
                  </a:lnTo>
                  <a:lnTo>
                    <a:pt x="59557" y="59692"/>
                  </a:lnTo>
                  <a:lnTo>
                    <a:pt x="60367" y="53181"/>
                  </a:lnTo>
                  <a:lnTo>
                    <a:pt x="60906" y="46857"/>
                  </a:lnTo>
                  <a:lnTo>
                    <a:pt x="61266" y="40656"/>
                  </a:lnTo>
                  <a:lnTo>
                    <a:pt x="61665" y="28475"/>
                  </a:lnTo>
                  <a:lnTo>
                    <a:pt x="61843" y="16446"/>
                  </a:lnTo>
                  <a:lnTo>
                    <a:pt x="60898" y="12445"/>
                  </a:lnTo>
                  <a:lnTo>
                    <a:pt x="59276" y="9777"/>
                  </a:lnTo>
                  <a:lnTo>
                    <a:pt x="52253" y="3377"/>
                  </a:lnTo>
                  <a:lnTo>
                    <a:pt x="49544" y="755"/>
                  </a:lnTo>
                  <a:lnTo>
                    <a:pt x="46746" y="0"/>
                  </a:lnTo>
                  <a:lnTo>
                    <a:pt x="43888" y="488"/>
                  </a:lnTo>
                  <a:lnTo>
                    <a:pt x="38066" y="3677"/>
                  </a:lnTo>
                  <a:lnTo>
                    <a:pt x="32173" y="8401"/>
                  </a:lnTo>
                  <a:lnTo>
                    <a:pt x="26246" y="16454"/>
                  </a:lnTo>
                  <a:lnTo>
                    <a:pt x="23276" y="21380"/>
                  </a:lnTo>
                  <a:lnTo>
                    <a:pt x="20304" y="27640"/>
                  </a:lnTo>
                  <a:lnTo>
                    <a:pt x="17330" y="34790"/>
                  </a:lnTo>
                  <a:lnTo>
                    <a:pt x="14356" y="42533"/>
                  </a:lnTo>
                  <a:lnTo>
                    <a:pt x="8405" y="59075"/>
                  </a:lnTo>
                  <a:lnTo>
                    <a:pt x="5430" y="67653"/>
                  </a:lnTo>
                  <a:lnTo>
                    <a:pt x="3445" y="76348"/>
                  </a:lnTo>
                  <a:lnTo>
                    <a:pt x="2122" y="85122"/>
                  </a:lnTo>
                  <a:lnTo>
                    <a:pt x="1241" y="93947"/>
                  </a:lnTo>
                  <a:lnTo>
                    <a:pt x="653" y="102807"/>
                  </a:lnTo>
                  <a:lnTo>
                    <a:pt x="261" y="111691"/>
                  </a:lnTo>
                  <a:lnTo>
                    <a:pt x="0" y="120590"/>
                  </a:lnTo>
                  <a:lnTo>
                    <a:pt x="818" y="130491"/>
                  </a:lnTo>
                  <a:lnTo>
                    <a:pt x="2356" y="141060"/>
                  </a:lnTo>
                  <a:lnTo>
                    <a:pt x="4373" y="152076"/>
                  </a:lnTo>
                  <a:lnTo>
                    <a:pt x="6710" y="163388"/>
                  </a:lnTo>
                  <a:lnTo>
                    <a:pt x="11952" y="186540"/>
                  </a:lnTo>
                  <a:lnTo>
                    <a:pt x="14740" y="197278"/>
                  </a:lnTo>
                  <a:lnTo>
                    <a:pt x="17589" y="207413"/>
                  </a:lnTo>
                  <a:lnTo>
                    <a:pt x="20481" y="217147"/>
                  </a:lnTo>
                  <a:lnTo>
                    <a:pt x="24394" y="226612"/>
                  </a:lnTo>
                  <a:lnTo>
                    <a:pt x="28987" y="235899"/>
                  </a:lnTo>
                  <a:lnTo>
                    <a:pt x="34033" y="245067"/>
                  </a:lnTo>
                  <a:lnTo>
                    <a:pt x="40374" y="252171"/>
                  </a:lnTo>
                  <a:lnTo>
                    <a:pt x="47577" y="257899"/>
                  </a:lnTo>
                  <a:lnTo>
                    <a:pt x="55356" y="262710"/>
                  </a:lnTo>
                  <a:lnTo>
                    <a:pt x="62527" y="267902"/>
                  </a:lnTo>
                  <a:lnTo>
                    <a:pt x="69292" y="273348"/>
                  </a:lnTo>
                  <a:lnTo>
                    <a:pt x="75786" y="278962"/>
                  </a:lnTo>
                  <a:lnTo>
                    <a:pt x="83092" y="282706"/>
                  </a:lnTo>
                  <a:lnTo>
                    <a:pt x="90939" y="285201"/>
                  </a:lnTo>
                  <a:lnTo>
                    <a:pt x="99147" y="286865"/>
                  </a:lnTo>
                  <a:lnTo>
                    <a:pt x="106604" y="287974"/>
                  </a:lnTo>
                  <a:lnTo>
                    <a:pt x="113559" y="288713"/>
                  </a:lnTo>
                  <a:lnTo>
                    <a:pt x="120180" y="289206"/>
                  </a:lnTo>
                  <a:lnTo>
                    <a:pt x="127570" y="289535"/>
                  </a:lnTo>
                  <a:lnTo>
                    <a:pt x="143720" y="289900"/>
                  </a:lnTo>
                  <a:lnTo>
                    <a:pt x="188362" y="290166"/>
                  </a:lnTo>
                  <a:lnTo>
                    <a:pt x="195847" y="289183"/>
                  </a:lnTo>
                  <a:lnTo>
                    <a:pt x="202820" y="287535"/>
                  </a:lnTo>
                  <a:lnTo>
                    <a:pt x="209453" y="285444"/>
                  </a:lnTo>
                  <a:lnTo>
                    <a:pt x="215859" y="283058"/>
                  </a:lnTo>
                  <a:lnTo>
                    <a:pt x="222115" y="280475"/>
                  </a:lnTo>
                  <a:lnTo>
                    <a:pt x="228269" y="277761"/>
                  </a:lnTo>
                  <a:lnTo>
                    <a:pt x="240400" y="272099"/>
                  </a:lnTo>
                  <a:lnTo>
                    <a:pt x="246413" y="269200"/>
                  </a:lnTo>
                  <a:lnTo>
                    <a:pt x="255739" y="263334"/>
                  </a:lnTo>
                  <a:lnTo>
                    <a:pt x="264184" y="257419"/>
                  </a:lnTo>
                  <a:lnTo>
                    <a:pt x="269214" y="254453"/>
                  </a:lnTo>
                  <a:lnTo>
                    <a:pt x="274552" y="251483"/>
                  </a:lnTo>
                  <a:lnTo>
                    <a:pt x="283128" y="245537"/>
                  </a:lnTo>
                  <a:lnTo>
                    <a:pt x="291979" y="238377"/>
                  </a:lnTo>
                  <a:lnTo>
                    <a:pt x="293697" y="237789"/>
                  </a:lnTo>
                  <a:lnTo>
                    <a:pt x="303087" y="2366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SMARTInkAnnotation30"/>
            <p:cNvSpPr/>
            <p:nvPr/>
          </p:nvSpPr>
          <p:spPr>
            <a:xfrm>
              <a:off x="5786149" y="5251516"/>
              <a:ext cx="473045" cy="690457"/>
            </a:xfrm>
            <a:custGeom>
              <a:avLst/>
              <a:gdLst/>
              <a:ahLst/>
              <a:cxnLst/>
              <a:rect l="0" t="0" r="0" b="0"/>
              <a:pathLst>
                <a:path w="473274" h="690056">
                  <a:moveTo>
                    <a:pt x="0" y="230911"/>
                  </a:moveTo>
                  <a:lnTo>
                    <a:pt x="9482" y="249873"/>
                  </a:lnTo>
                  <a:lnTo>
                    <a:pt x="15377" y="266405"/>
                  </a:lnTo>
                  <a:lnTo>
                    <a:pt x="22047" y="282074"/>
                  </a:lnTo>
                  <a:lnTo>
                    <a:pt x="30635" y="303260"/>
                  </a:lnTo>
                  <a:lnTo>
                    <a:pt x="34314" y="315854"/>
                  </a:lnTo>
                  <a:lnTo>
                    <a:pt x="37759" y="329211"/>
                  </a:lnTo>
                  <a:lnTo>
                    <a:pt x="43031" y="343077"/>
                  </a:lnTo>
                  <a:lnTo>
                    <a:pt x="49524" y="357282"/>
                  </a:lnTo>
                  <a:lnTo>
                    <a:pt x="56828" y="371713"/>
                  </a:lnTo>
                  <a:lnTo>
                    <a:pt x="63682" y="386295"/>
                  </a:lnTo>
                  <a:lnTo>
                    <a:pt x="76590" y="415725"/>
                  </a:lnTo>
                  <a:lnTo>
                    <a:pt x="83802" y="430519"/>
                  </a:lnTo>
                  <a:lnTo>
                    <a:pt x="91587" y="445342"/>
                  </a:lnTo>
                  <a:lnTo>
                    <a:pt x="108174" y="475042"/>
                  </a:lnTo>
                  <a:lnTo>
                    <a:pt x="125468" y="504778"/>
                  </a:lnTo>
                  <a:lnTo>
                    <a:pt x="134246" y="518661"/>
                  </a:lnTo>
                  <a:lnTo>
                    <a:pt x="143076" y="531884"/>
                  </a:lnTo>
                  <a:lnTo>
                    <a:pt x="160824" y="557162"/>
                  </a:lnTo>
                  <a:lnTo>
                    <a:pt x="178634" y="581624"/>
                  </a:lnTo>
                  <a:lnTo>
                    <a:pt x="186557" y="593704"/>
                  </a:lnTo>
                  <a:lnTo>
                    <a:pt x="193825" y="605726"/>
                  </a:lnTo>
                  <a:lnTo>
                    <a:pt x="200654" y="617709"/>
                  </a:lnTo>
                  <a:lnTo>
                    <a:pt x="213534" y="638962"/>
                  </a:lnTo>
                  <a:lnTo>
                    <a:pt x="225872" y="656345"/>
                  </a:lnTo>
                  <a:lnTo>
                    <a:pt x="237972" y="667378"/>
                  </a:lnTo>
                  <a:lnTo>
                    <a:pt x="244671" y="675589"/>
                  </a:lnTo>
                  <a:lnTo>
                    <a:pt x="248641" y="682545"/>
                  </a:lnTo>
                  <a:lnTo>
                    <a:pt x="253713" y="688945"/>
                  </a:lnTo>
                  <a:lnTo>
                    <a:pt x="255462" y="690055"/>
                  </a:lnTo>
                  <a:lnTo>
                    <a:pt x="256628" y="689804"/>
                  </a:lnTo>
                  <a:lnTo>
                    <a:pt x="257406" y="688644"/>
                  </a:lnTo>
                  <a:lnTo>
                    <a:pt x="258270" y="684710"/>
                  </a:lnTo>
                  <a:lnTo>
                    <a:pt x="258824" y="674099"/>
                  </a:lnTo>
                  <a:lnTo>
                    <a:pt x="256255" y="665677"/>
                  </a:lnTo>
                  <a:lnTo>
                    <a:pt x="249229" y="647134"/>
                  </a:lnTo>
                  <a:lnTo>
                    <a:pt x="241738" y="630211"/>
                  </a:lnTo>
                  <a:lnTo>
                    <a:pt x="228486" y="609461"/>
                  </a:lnTo>
                  <a:lnTo>
                    <a:pt x="221777" y="597379"/>
                  </a:lnTo>
                  <a:lnTo>
                    <a:pt x="215320" y="584364"/>
                  </a:lnTo>
                  <a:lnTo>
                    <a:pt x="209031" y="570726"/>
                  </a:lnTo>
                  <a:lnTo>
                    <a:pt x="196752" y="542343"/>
                  </a:lnTo>
                  <a:lnTo>
                    <a:pt x="190699" y="527829"/>
                  </a:lnTo>
                  <a:lnTo>
                    <a:pt x="183688" y="512200"/>
                  </a:lnTo>
                  <a:lnTo>
                    <a:pt x="167959" y="478959"/>
                  </a:lnTo>
                  <a:lnTo>
                    <a:pt x="142370" y="426776"/>
                  </a:lnTo>
                  <a:lnTo>
                    <a:pt x="134601" y="409113"/>
                  </a:lnTo>
                  <a:lnTo>
                    <a:pt x="127438" y="391384"/>
                  </a:lnTo>
                  <a:lnTo>
                    <a:pt x="120677" y="373612"/>
                  </a:lnTo>
                  <a:lnTo>
                    <a:pt x="114185" y="354818"/>
                  </a:lnTo>
                  <a:lnTo>
                    <a:pt x="101681" y="315416"/>
                  </a:lnTo>
                  <a:lnTo>
                    <a:pt x="94577" y="296177"/>
                  </a:lnTo>
                  <a:lnTo>
                    <a:pt x="86863" y="277398"/>
                  </a:lnTo>
                  <a:lnTo>
                    <a:pt x="78745" y="258926"/>
                  </a:lnTo>
                  <a:lnTo>
                    <a:pt x="72340" y="240658"/>
                  </a:lnTo>
                  <a:lnTo>
                    <a:pt x="67079" y="222526"/>
                  </a:lnTo>
                  <a:lnTo>
                    <a:pt x="58586" y="187497"/>
                  </a:lnTo>
                  <a:lnTo>
                    <a:pt x="48227" y="139885"/>
                  </a:lnTo>
                  <a:lnTo>
                    <a:pt x="41939" y="109426"/>
                  </a:lnTo>
                  <a:lnTo>
                    <a:pt x="40858" y="95350"/>
                  </a:lnTo>
                  <a:lnTo>
                    <a:pt x="41129" y="81998"/>
                  </a:lnTo>
                  <a:lnTo>
                    <a:pt x="42302" y="69128"/>
                  </a:lnTo>
                  <a:lnTo>
                    <a:pt x="43084" y="57571"/>
                  </a:lnTo>
                  <a:lnTo>
                    <a:pt x="43954" y="36792"/>
                  </a:lnTo>
                  <a:lnTo>
                    <a:pt x="46986" y="20282"/>
                  </a:lnTo>
                  <a:lnTo>
                    <a:pt x="49183" y="13101"/>
                  </a:lnTo>
                  <a:lnTo>
                    <a:pt x="52632" y="8314"/>
                  </a:lnTo>
                  <a:lnTo>
                    <a:pt x="56917" y="5122"/>
                  </a:lnTo>
                  <a:lnTo>
                    <a:pt x="61757" y="2994"/>
                  </a:lnTo>
                  <a:lnTo>
                    <a:pt x="72427" y="630"/>
                  </a:lnTo>
                  <a:lnTo>
                    <a:pt x="78051" y="0"/>
                  </a:lnTo>
                  <a:lnTo>
                    <a:pt x="84775" y="1564"/>
                  </a:lnTo>
                  <a:lnTo>
                    <a:pt x="92236" y="4591"/>
                  </a:lnTo>
                  <a:lnTo>
                    <a:pt x="100186" y="8593"/>
                  </a:lnTo>
                  <a:lnTo>
                    <a:pt x="108462" y="13246"/>
                  </a:lnTo>
                  <a:lnTo>
                    <a:pt x="116956" y="18332"/>
                  </a:lnTo>
                  <a:lnTo>
                    <a:pt x="125596" y="23708"/>
                  </a:lnTo>
                  <a:lnTo>
                    <a:pt x="134332" y="32252"/>
                  </a:lnTo>
                  <a:lnTo>
                    <a:pt x="143133" y="42909"/>
                  </a:lnTo>
                  <a:lnTo>
                    <a:pt x="151976" y="54974"/>
                  </a:lnTo>
                  <a:lnTo>
                    <a:pt x="172386" y="81610"/>
                  </a:lnTo>
                  <a:lnTo>
                    <a:pt x="183385" y="95658"/>
                  </a:lnTo>
                  <a:lnTo>
                    <a:pt x="194687" y="110977"/>
                  </a:lnTo>
                  <a:lnTo>
                    <a:pt x="217827" y="143873"/>
                  </a:lnTo>
                  <a:lnTo>
                    <a:pt x="228562" y="160979"/>
                  </a:lnTo>
                  <a:lnTo>
                    <a:pt x="238695" y="178337"/>
                  </a:lnTo>
                  <a:lnTo>
                    <a:pt x="291570" y="272898"/>
                  </a:lnTo>
                  <a:lnTo>
                    <a:pt x="311157" y="310095"/>
                  </a:lnTo>
                  <a:lnTo>
                    <a:pt x="321540" y="328349"/>
                  </a:lnTo>
                  <a:lnTo>
                    <a:pt x="332430" y="346471"/>
                  </a:lnTo>
                  <a:lnTo>
                    <a:pt x="343658" y="364506"/>
                  </a:lnTo>
                  <a:lnTo>
                    <a:pt x="354122" y="382481"/>
                  </a:lnTo>
                  <a:lnTo>
                    <a:pt x="373685" y="418330"/>
                  </a:lnTo>
                  <a:lnTo>
                    <a:pt x="383068" y="434240"/>
                  </a:lnTo>
                  <a:lnTo>
                    <a:pt x="392301" y="448815"/>
                  </a:lnTo>
                  <a:lnTo>
                    <a:pt x="401432" y="462500"/>
                  </a:lnTo>
                  <a:lnTo>
                    <a:pt x="409505" y="475593"/>
                  </a:lnTo>
                  <a:lnTo>
                    <a:pt x="416870" y="488290"/>
                  </a:lnTo>
                  <a:lnTo>
                    <a:pt x="423765" y="500724"/>
                  </a:lnTo>
                  <a:lnTo>
                    <a:pt x="430346" y="511989"/>
                  </a:lnTo>
                  <a:lnTo>
                    <a:pt x="448097" y="541073"/>
                  </a:lnTo>
                  <a:lnTo>
                    <a:pt x="459089" y="561707"/>
                  </a:lnTo>
                  <a:lnTo>
                    <a:pt x="463779" y="574546"/>
                  </a:lnTo>
                  <a:lnTo>
                    <a:pt x="473273" y="5880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SMARTInkAnnotation31"/>
            <p:cNvSpPr/>
            <p:nvPr/>
          </p:nvSpPr>
          <p:spPr>
            <a:xfrm>
              <a:off x="5867106" y="5510239"/>
              <a:ext cx="258747" cy="204756"/>
            </a:xfrm>
            <a:custGeom>
              <a:avLst/>
              <a:gdLst/>
              <a:ahLst/>
              <a:cxnLst/>
              <a:rect l="0" t="0" r="0" b="0"/>
              <a:pathLst>
                <a:path w="258962" h="205384">
                  <a:moveTo>
                    <a:pt x="0" y="205383"/>
                  </a:moveTo>
                  <a:lnTo>
                    <a:pt x="0" y="200642"/>
                  </a:lnTo>
                  <a:lnTo>
                    <a:pt x="992" y="199246"/>
                  </a:lnTo>
                  <a:lnTo>
                    <a:pt x="2646" y="198315"/>
                  </a:lnTo>
                  <a:lnTo>
                    <a:pt x="4740" y="197694"/>
                  </a:lnTo>
                  <a:lnTo>
                    <a:pt x="7129" y="195296"/>
                  </a:lnTo>
                  <a:lnTo>
                    <a:pt x="9714" y="191713"/>
                  </a:lnTo>
                  <a:lnTo>
                    <a:pt x="12428" y="187339"/>
                  </a:lnTo>
                  <a:lnTo>
                    <a:pt x="15232" y="183432"/>
                  </a:lnTo>
                  <a:lnTo>
                    <a:pt x="18091" y="179834"/>
                  </a:lnTo>
                  <a:lnTo>
                    <a:pt x="20990" y="176444"/>
                  </a:lnTo>
                  <a:lnTo>
                    <a:pt x="24908" y="172200"/>
                  </a:lnTo>
                  <a:lnTo>
                    <a:pt x="34552" y="162192"/>
                  </a:lnTo>
                  <a:lnTo>
                    <a:pt x="111882" y="84573"/>
                  </a:lnTo>
                  <a:lnTo>
                    <a:pt x="120229" y="79202"/>
                  </a:lnTo>
                  <a:lnTo>
                    <a:pt x="129762" y="74629"/>
                  </a:lnTo>
                  <a:lnTo>
                    <a:pt x="140086" y="70589"/>
                  </a:lnTo>
                  <a:lnTo>
                    <a:pt x="149946" y="64919"/>
                  </a:lnTo>
                  <a:lnTo>
                    <a:pt x="159495" y="58162"/>
                  </a:lnTo>
                  <a:lnTo>
                    <a:pt x="168838" y="50680"/>
                  </a:lnTo>
                  <a:lnTo>
                    <a:pt x="179035" y="43709"/>
                  </a:lnTo>
                  <a:lnTo>
                    <a:pt x="189802" y="37076"/>
                  </a:lnTo>
                  <a:lnTo>
                    <a:pt x="200949" y="30671"/>
                  </a:lnTo>
                  <a:lnTo>
                    <a:pt x="211356" y="25408"/>
                  </a:lnTo>
                  <a:lnTo>
                    <a:pt x="221272" y="20907"/>
                  </a:lnTo>
                  <a:lnTo>
                    <a:pt x="230858" y="16915"/>
                  </a:lnTo>
                  <a:lnTo>
                    <a:pt x="238241" y="13261"/>
                  </a:lnTo>
                  <a:lnTo>
                    <a:pt x="244157" y="9832"/>
                  </a:lnTo>
                  <a:lnTo>
                    <a:pt x="2589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SMARTInkAnnotation32"/>
            <p:cNvSpPr/>
            <p:nvPr/>
          </p:nvSpPr>
          <p:spPr>
            <a:xfrm>
              <a:off x="6121090" y="5000730"/>
              <a:ext cx="344466" cy="795216"/>
            </a:xfrm>
            <a:custGeom>
              <a:avLst/>
              <a:gdLst/>
              <a:ahLst/>
              <a:cxnLst/>
              <a:rect l="0" t="0" r="0" b="0"/>
              <a:pathLst>
                <a:path w="343537" h="794376">
                  <a:moveTo>
                    <a:pt x="93505" y="8562"/>
                  </a:moveTo>
                  <a:lnTo>
                    <a:pt x="88765" y="3822"/>
                  </a:lnTo>
                  <a:lnTo>
                    <a:pt x="86376" y="2425"/>
                  </a:lnTo>
                  <a:lnTo>
                    <a:pt x="81077" y="874"/>
                  </a:lnTo>
                  <a:lnTo>
                    <a:pt x="72515" y="0"/>
                  </a:lnTo>
                  <a:lnTo>
                    <a:pt x="69589" y="870"/>
                  </a:lnTo>
                  <a:lnTo>
                    <a:pt x="63694" y="4482"/>
                  </a:lnTo>
                  <a:lnTo>
                    <a:pt x="54796" y="12093"/>
                  </a:lnTo>
                  <a:lnTo>
                    <a:pt x="46204" y="20384"/>
                  </a:lnTo>
                  <a:lnTo>
                    <a:pt x="41135" y="25373"/>
                  </a:lnTo>
                  <a:lnTo>
                    <a:pt x="32857" y="38854"/>
                  </a:lnTo>
                  <a:lnTo>
                    <a:pt x="22619" y="63178"/>
                  </a:lnTo>
                  <a:lnTo>
                    <a:pt x="16359" y="80461"/>
                  </a:lnTo>
                  <a:lnTo>
                    <a:pt x="10269" y="98064"/>
                  </a:lnTo>
                  <a:lnTo>
                    <a:pt x="6902" y="118455"/>
                  </a:lnTo>
                  <a:lnTo>
                    <a:pt x="4413" y="140747"/>
                  </a:lnTo>
                  <a:lnTo>
                    <a:pt x="0" y="163884"/>
                  </a:lnTo>
                  <a:lnTo>
                    <a:pt x="23" y="184751"/>
                  </a:lnTo>
                  <a:lnTo>
                    <a:pt x="2348" y="204939"/>
                  </a:lnTo>
                  <a:lnTo>
                    <a:pt x="3381" y="227140"/>
                  </a:lnTo>
                  <a:lnTo>
                    <a:pt x="3963" y="261952"/>
                  </a:lnTo>
                  <a:lnTo>
                    <a:pt x="6745" y="285552"/>
                  </a:lnTo>
                  <a:lnTo>
                    <a:pt x="12281" y="309271"/>
                  </a:lnTo>
                  <a:lnTo>
                    <a:pt x="21356" y="333041"/>
                  </a:lnTo>
                  <a:lnTo>
                    <a:pt x="32004" y="354189"/>
                  </a:lnTo>
                  <a:lnTo>
                    <a:pt x="42359" y="374503"/>
                  </a:lnTo>
                  <a:lnTo>
                    <a:pt x="50268" y="396759"/>
                  </a:lnTo>
                  <a:lnTo>
                    <a:pt x="55750" y="408251"/>
                  </a:lnTo>
                  <a:lnTo>
                    <a:pt x="62382" y="419881"/>
                  </a:lnTo>
                  <a:lnTo>
                    <a:pt x="69780" y="431603"/>
                  </a:lnTo>
                  <a:lnTo>
                    <a:pt x="76697" y="443386"/>
                  </a:lnTo>
                  <a:lnTo>
                    <a:pt x="83291" y="455210"/>
                  </a:lnTo>
                  <a:lnTo>
                    <a:pt x="89672" y="467062"/>
                  </a:lnTo>
                  <a:lnTo>
                    <a:pt x="96903" y="478932"/>
                  </a:lnTo>
                  <a:lnTo>
                    <a:pt x="104700" y="490814"/>
                  </a:lnTo>
                  <a:lnTo>
                    <a:pt x="112874" y="502705"/>
                  </a:lnTo>
                  <a:lnTo>
                    <a:pt x="122293" y="515592"/>
                  </a:lnTo>
                  <a:lnTo>
                    <a:pt x="172764" y="581800"/>
                  </a:lnTo>
                  <a:lnTo>
                    <a:pt x="182063" y="595112"/>
                  </a:lnTo>
                  <a:lnTo>
                    <a:pt x="191239" y="608946"/>
                  </a:lnTo>
                  <a:lnTo>
                    <a:pt x="200333" y="623132"/>
                  </a:lnTo>
                  <a:lnTo>
                    <a:pt x="209372" y="636557"/>
                  </a:lnTo>
                  <a:lnTo>
                    <a:pt x="227354" y="662056"/>
                  </a:lnTo>
                  <a:lnTo>
                    <a:pt x="236315" y="673420"/>
                  </a:lnTo>
                  <a:lnTo>
                    <a:pt x="245267" y="683973"/>
                  </a:lnTo>
                  <a:lnTo>
                    <a:pt x="254210" y="693985"/>
                  </a:lnTo>
                  <a:lnTo>
                    <a:pt x="263150" y="704628"/>
                  </a:lnTo>
                  <a:lnTo>
                    <a:pt x="281021" y="727037"/>
                  </a:lnTo>
                  <a:lnTo>
                    <a:pt x="289953" y="736584"/>
                  </a:lnTo>
                  <a:lnTo>
                    <a:pt x="298884" y="744934"/>
                  </a:lnTo>
                  <a:lnTo>
                    <a:pt x="307815" y="752485"/>
                  </a:lnTo>
                  <a:lnTo>
                    <a:pt x="314761" y="759503"/>
                  </a:lnTo>
                  <a:lnTo>
                    <a:pt x="325125" y="772593"/>
                  </a:lnTo>
                  <a:lnTo>
                    <a:pt x="333038" y="782379"/>
                  </a:lnTo>
                  <a:lnTo>
                    <a:pt x="343536" y="794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SMARTInkAnnotation33"/>
            <p:cNvSpPr/>
            <p:nvPr/>
          </p:nvSpPr>
          <p:spPr>
            <a:xfrm>
              <a:off x="6089342" y="5348339"/>
              <a:ext cx="196838" cy="214279"/>
            </a:xfrm>
            <a:custGeom>
              <a:avLst/>
              <a:gdLst/>
              <a:ahLst/>
              <a:cxnLst/>
              <a:rect l="0" t="0" r="0" b="0"/>
              <a:pathLst>
                <a:path w="196455" h="214314">
                  <a:moveTo>
                    <a:pt x="0" y="214313"/>
                  </a:moveTo>
                  <a:lnTo>
                    <a:pt x="18044" y="214313"/>
                  </a:lnTo>
                  <a:lnTo>
                    <a:pt x="21951" y="213321"/>
                  </a:lnTo>
                  <a:lnTo>
                    <a:pt x="25548" y="211667"/>
                  </a:lnTo>
                  <a:lnTo>
                    <a:pt x="28939" y="209573"/>
                  </a:lnTo>
                  <a:lnTo>
                    <a:pt x="33183" y="207184"/>
                  </a:lnTo>
                  <a:lnTo>
                    <a:pt x="43191" y="201884"/>
                  </a:lnTo>
                  <a:lnTo>
                    <a:pt x="48638" y="198090"/>
                  </a:lnTo>
                  <a:lnTo>
                    <a:pt x="54253" y="193575"/>
                  </a:lnTo>
                  <a:lnTo>
                    <a:pt x="59982" y="188582"/>
                  </a:lnTo>
                  <a:lnTo>
                    <a:pt x="65785" y="183269"/>
                  </a:lnTo>
                  <a:lnTo>
                    <a:pt x="77524" y="172072"/>
                  </a:lnTo>
                  <a:lnTo>
                    <a:pt x="83432" y="165317"/>
                  </a:lnTo>
                  <a:lnTo>
                    <a:pt x="89356" y="157836"/>
                  </a:lnTo>
                  <a:lnTo>
                    <a:pt x="95290" y="149873"/>
                  </a:lnTo>
                  <a:lnTo>
                    <a:pt x="101230" y="142580"/>
                  </a:lnTo>
                  <a:lnTo>
                    <a:pt x="107174" y="135733"/>
                  </a:lnTo>
                  <a:lnTo>
                    <a:pt x="113121" y="129184"/>
                  </a:lnTo>
                  <a:lnTo>
                    <a:pt x="119071" y="121842"/>
                  </a:lnTo>
                  <a:lnTo>
                    <a:pt x="125021" y="113970"/>
                  </a:lnTo>
                  <a:lnTo>
                    <a:pt x="136925" y="97286"/>
                  </a:lnTo>
                  <a:lnTo>
                    <a:pt x="166688" y="53455"/>
                  </a:lnTo>
                  <a:lnTo>
                    <a:pt x="172641" y="43574"/>
                  </a:lnTo>
                  <a:lnTo>
                    <a:pt x="178594" y="33018"/>
                  </a:lnTo>
                  <a:lnTo>
                    <a:pt x="19645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SMARTInkAnnotation34"/>
            <p:cNvSpPr/>
            <p:nvPr/>
          </p:nvSpPr>
          <p:spPr>
            <a:xfrm>
              <a:off x="6402060" y="5153106"/>
              <a:ext cx="142866" cy="426972"/>
            </a:xfrm>
            <a:custGeom>
              <a:avLst/>
              <a:gdLst/>
              <a:ahLst/>
              <a:cxnLst/>
              <a:rect l="0" t="0" r="0" b="0"/>
              <a:pathLst>
                <a:path w="142718" h="428053">
                  <a:moveTo>
                    <a:pt x="0" y="196453"/>
                  </a:moveTo>
                  <a:lnTo>
                    <a:pt x="9482" y="210675"/>
                  </a:lnTo>
                  <a:lnTo>
                    <a:pt x="12274" y="215856"/>
                  </a:lnTo>
                  <a:lnTo>
                    <a:pt x="15377" y="224259"/>
                  </a:lnTo>
                  <a:lnTo>
                    <a:pt x="18189" y="229873"/>
                  </a:lnTo>
                  <a:lnTo>
                    <a:pt x="22048" y="236592"/>
                  </a:lnTo>
                  <a:lnTo>
                    <a:pt x="26606" y="244048"/>
                  </a:lnTo>
                  <a:lnTo>
                    <a:pt x="30635" y="252988"/>
                  </a:lnTo>
                  <a:lnTo>
                    <a:pt x="34315" y="262917"/>
                  </a:lnTo>
                  <a:lnTo>
                    <a:pt x="37759" y="273504"/>
                  </a:lnTo>
                  <a:lnTo>
                    <a:pt x="42040" y="283539"/>
                  </a:lnTo>
                  <a:lnTo>
                    <a:pt x="46879" y="293206"/>
                  </a:lnTo>
                  <a:lnTo>
                    <a:pt x="52089" y="302627"/>
                  </a:lnTo>
                  <a:lnTo>
                    <a:pt x="57546" y="311884"/>
                  </a:lnTo>
                  <a:lnTo>
                    <a:pt x="68902" y="330108"/>
                  </a:lnTo>
                  <a:lnTo>
                    <a:pt x="86452" y="357102"/>
                  </a:lnTo>
                  <a:lnTo>
                    <a:pt x="92361" y="365068"/>
                  </a:lnTo>
                  <a:lnTo>
                    <a:pt x="98286" y="372364"/>
                  </a:lnTo>
                  <a:lnTo>
                    <a:pt x="104219" y="379211"/>
                  </a:lnTo>
                  <a:lnTo>
                    <a:pt x="109167" y="385761"/>
                  </a:lnTo>
                  <a:lnTo>
                    <a:pt x="113458" y="392111"/>
                  </a:lnTo>
                  <a:lnTo>
                    <a:pt x="117311" y="398329"/>
                  </a:lnTo>
                  <a:lnTo>
                    <a:pt x="120871" y="403467"/>
                  </a:lnTo>
                  <a:lnTo>
                    <a:pt x="124238" y="407885"/>
                  </a:lnTo>
                  <a:lnTo>
                    <a:pt x="127473" y="411822"/>
                  </a:lnTo>
                  <a:lnTo>
                    <a:pt x="130623" y="415438"/>
                  </a:lnTo>
                  <a:lnTo>
                    <a:pt x="133716" y="418842"/>
                  </a:lnTo>
                  <a:lnTo>
                    <a:pt x="142339" y="428052"/>
                  </a:lnTo>
                  <a:lnTo>
                    <a:pt x="142637" y="425725"/>
                  </a:lnTo>
                  <a:lnTo>
                    <a:pt x="142717" y="423715"/>
                  </a:lnTo>
                  <a:lnTo>
                    <a:pt x="141777" y="421383"/>
                  </a:lnTo>
                  <a:lnTo>
                    <a:pt x="135715" y="412368"/>
                  </a:lnTo>
                  <a:lnTo>
                    <a:pt x="133142" y="407865"/>
                  </a:lnTo>
                  <a:lnTo>
                    <a:pt x="130433" y="402879"/>
                  </a:lnTo>
                  <a:lnTo>
                    <a:pt x="127635" y="396578"/>
                  </a:lnTo>
                  <a:lnTo>
                    <a:pt x="124778" y="389401"/>
                  </a:lnTo>
                  <a:lnTo>
                    <a:pt x="118957" y="373489"/>
                  </a:lnTo>
                  <a:lnTo>
                    <a:pt x="113063" y="356495"/>
                  </a:lnTo>
                  <a:lnTo>
                    <a:pt x="109110" y="346805"/>
                  </a:lnTo>
                  <a:lnTo>
                    <a:pt x="104490" y="336374"/>
                  </a:lnTo>
                  <a:lnTo>
                    <a:pt x="99426" y="325453"/>
                  </a:lnTo>
                  <a:lnTo>
                    <a:pt x="88507" y="300088"/>
                  </a:lnTo>
                  <a:lnTo>
                    <a:pt x="82818" y="286379"/>
                  </a:lnTo>
                  <a:lnTo>
                    <a:pt x="78032" y="273271"/>
                  </a:lnTo>
                  <a:lnTo>
                    <a:pt x="73850" y="260563"/>
                  </a:lnTo>
                  <a:lnTo>
                    <a:pt x="70069" y="248123"/>
                  </a:lnTo>
                  <a:lnTo>
                    <a:pt x="65565" y="234869"/>
                  </a:lnTo>
                  <a:lnTo>
                    <a:pt x="55268" y="206912"/>
                  </a:lnTo>
                  <a:lnTo>
                    <a:pt x="51728" y="193504"/>
                  </a:lnTo>
                  <a:lnTo>
                    <a:pt x="49369" y="180597"/>
                  </a:lnTo>
                  <a:lnTo>
                    <a:pt x="47796" y="168022"/>
                  </a:lnTo>
                  <a:lnTo>
                    <a:pt x="45754" y="155672"/>
                  </a:lnTo>
                  <a:lnTo>
                    <a:pt x="43401" y="143469"/>
                  </a:lnTo>
                  <a:lnTo>
                    <a:pt x="40841" y="131365"/>
                  </a:lnTo>
                  <a:lnTo>
                    <a:pt x="40126" y="120319"/>
                  </a:lnTo>
                  <a:lnTo>
                    <a:pt x="40642" y="109978"/>
                  </a:lnTo>
                  <a:lnTo>
                    <a:pt x="41977" y="100108"/>
                  </a:lnTo>
                  <a:lnTo>
                    <a:pt x="42868" y="91543"/>
                  </a:lnTo>
                  <a:lnTo>
                    <a:pt x="43461" y="83849"/>
                  </a:lnTo>
                  <a:lnTo>
                    <a:pt x="43857" y="76735"/>
                  </a:lnTo>
                  <a:lnTo>
                    <a:pt x="46943" y="63539"/>
                  </a:lnTo>
                  <a:lnTo>
                    <a:pt x="49155" y="57242"/>
                  </a:lnTo>
                  <a:lnTo>
                    <a:pt x="52614" y="52052"/>
                  </a:lnTo>
                  <a:lnTo>
                    <a:pt x="56904" y="47600"/>
                  </a:lnTo>
                  <a:lnTo>
                    <a:pt x="61749" y="43640"/>
                  </a:lnTo>
                  <a:lnTo>
                    <a:pt x="66963" y="39015"/>
                  </a:lnTo>
                  <a:lnTo>
                    <a:pt x="78048" y="28585"/>
                  </a:lnTo>
                  <a:lnTo>
                    <a:pt x="83782" y="24018"/>
                  </a:lnTo>
                  <a:lnTo>
                    <a:pt x="89590" y="19981"/>
                  </a:lnTo>
                  <a:lnTo>
                    <a:pt x="95445" y="16296"/>
                  </a:lnTo>
                  <a:lnTo>
                    <a:pt x="100342" y="12849"/>
                  </a:lnTo>
                  <a:lnTo>
                    <a:pt x="104597" y="9558"/>
                  </a:lnTo>
                  <a:lnTo>
                    <a:pt x="11608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SMARTInkAnnotation35"/>
            <p:cNvSpPr/>
            <p:nvPr/>
          </p:nvSpPr>
          <p:spPr>
            <a:xfrm>
              <a:off x="6670330" y="5340402"/>
              <a:ext cx="98419" cy="169837"/>
            </a:xfrm>
            <a:custGeom>
              <a:avLst/>
              <a:gdLst/>
              <a:ahLst/>
              <a:cxnLst/>
              <a:rect l="0" t="0" r="0" b="0"/>
              <a:pathLst>
                <a:path w="98228" h="169665">
                  <a:moveTo>
                    <a:pt x="0" y="0"/>
                  </a:moveTo>
                  <a:lnTo>
                    <a:pt x="12429" y="37286"/>
                  </a:lnTo>
                  <a:lnTo>
                    <a:pt x="14239" y="43709"/>
                  </a:lnTo>
                  <a:lnTo>
                    <a:pt x="15446" y="48983"/>
                  </a:lnTo>
                  <a:lnTo>
                    <a:pt x="16250" y="53491"/>
                  </a:lnTo>
                  <a:lnTo>
                    <a:pt x="18771" y="59473"/>
                  </a:lnTo>
                  <a:lnTo>
                    <a:pt x="22436" y="66438"/>
                  </a:lnTo>
                  <a:lnTo>
                    <a:pt x="26864" y="74058"/>
                  </a:lnTo>
                  <a:lnTo>
                    <a:pt x="37075" y="93107"/>
                  </a:lnTo>
                  <a:lnTo>
                    <a:pt x="55059" y="128194"/>
                  </a:lnTo>
                  <a:lnTo>
                    <a:pt x="59527" y="134080"/>
                  </a:lnTo>
                  <a:lnTo>
                    <a:pt x="64489" y="138996"/>
                  </a:lnTo>
                  <a:lnTo>
                    <a:pt x="69782" y="143265"/>
                  </a:lnTo>
                  <a:lnTo>
                    <a:pt x="74302" y="147104"/>
                  </a:lnTo>
                  <a:lnTo>
                    <a:pt x="78308" y="150656"/>
                  </a:lnTo>
                  <a:lnTo>
                    <a:pt x="85405" y="157247"/>
                  </a:lnTo>
                  <a:lnTo>
                    <a:pt x="98227" y="1696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SMARTInkAnnotation36"/>
            <p:cNvSpPr/>
            <p:nvPr/>
          </p:nvSpPr>
          <p:spPr>
            <a:xfrm>
              <a:off x="6536989" y="5062633"/>
              <a:ext cx="7937" cy="26983"/>
            </a:xfrm>
            <a:custGeom>
              <a:avLst/>
              <a:gdLst/>
              <a:ahLst/>
              <a:cxnLst/>
              <a:rect l="0" t="0" r="0" b="0"/>
              <a:pathLst>
                <a:path w="8930" h="26790">
                  <a:moveTo>
                    <a:pt x="8929" y="26789"/>
                  </a:moveTo>
                  <a:lnTo>
                    <a:pt x="1241" y="19100"/>
                  </a:lnTo>
                  <a:lnTo>
                    <a:pt x="828" y="17695"/>
                  </a:lnTo>
                  <a:lnTo>
                    <a:pt x="552" y="15765"/>
                  </a:lnTo>
                  <a:lnTo>
                    <a:pt x="368" y="13487"/>
                  </a:lnTo>
                  <a:lnTo>
                    <a:pt x="245" y="1097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SMARTInkAnnotation37"/>
            <p:cNvSpPr/>
            <p:nvPr/>
          </p:nvSpPr>
          <p:spPr>
            <a:xfrm>
              <a:off x="6743351" y="4845178"/>
              <a:ext cx="614324" cy="631728"/>
            </a:xfrm>
            <a:custGeom>
              <a:avLst/>
              <a:gdLst/>
              <a:ahLst/>
              <a:cxnLst/>
              <a:rect l="0" t="0" r="0" b="0"/>
              <a:pathLst>
                <a:path w="614376" h="631828">
                  <a:moveTo>
                    <a:pt x="33945" y="137438"/>
                  </a:moveTo>
                  <a:lnTo>
                    <a:pt x="41074" y="150704"/>
                  </a:lnTo>
                  <a:lnTo>
                    <a:pt x="57861" y="171030"/>
                  </a:lnTo>
                  <a:lnTo>
                    <a:pt x="69683" y="189126"/>
                  </a:lnTo>
                  <a:lnTo>
                    <a:pt x="72655" y="192733"/>
                  </a:lnTo>
                  <a:lnTo>
                    <a:pt x="75954" y="199386"/>
                  </a:lnTo>
                  <a:lnTo>
                    <a:pt x="77811" y="208709"/>
                  </a:lnTo>
                  <a:lnTo>
                    <a:pt x="78439" y="220749"/>
                  </a:lnTo>
                  <a:lnTo>
                    <a:pt x="77498" y="223736"/>
                  </a:lnTo>
                  <a:lnTo>
                    <a:pt x="73807" y="229702"/>
                  </a:lnTo>
                  <a:lnTo>
                    <a:pt x="66151" y="238638"/>
                  </a:lnTo>
                  <a:lnTo>
                    <a:pt x="63354" y="240624"/>
                  </a:lnTo>
                  <a:lnTo>
                    <a:pt x="44041" y="248812"/>
                  </a:lnTo>
                  <a:lnTo>
                    <a:pt x="39684" y="252367"/>
                  </a:lnTo>
                  <a:lnTo>
                    <a:pt x="22403" y="273228"/>
                  </a:lnTo>
                  <a:lnTo>
                    <a:pt x="13218" y="292435"/>
                  </a:lnTo>
                  <a:lnTo>
                    <a:pt x="7204" y="308521"/>
                  </a:lnTo>
                  <a:lnTo>
                    <a:pt x="2217" y="326585"/>
                  </a:lnTo>
                  <a:lnTo>
                    <a:pt x="887" y="336957"/>
                  </a:lnTo>
                  <a:lnTo>
                    <a:pt x="0" y="347842"/>
                  </a:lnTo>
                  <a:lnTo>
                    <a:pt x="401" y="360059"/>
                  </a:lnTo>
                  <a:lnTo>
                    <a:pt x="1660" y="373165"/>
                  </a:lnTo>
                  <a:lnTo>
                    <a:pt x="3492" y="386863"/>
                  </a:lnTo>
                  <a:lnTo>
                    <a:pt x="5706" y="400955"/>
                  </a:lnTo>
                  <a:lnTo>
                    <a:pt x="10811" y="429844"/>
                  </a:lnTo>
                  <a:lnTo>
                    <a:pt x="13561" y="443500"/>
                  </a:lnTo>
                  <a:lnTo>
                    <a:pt x="19263" y="469257"/>
                  </a:lnTo>
                  <a:lnTo>
                    <a:pt x="23165" y="482674"/>
                  </a:lnTo>
                  <a:lnTo>
                    <a:pt x="27751" y="496580"/>
                  </a:lnTo>
                  <a:lnTo>
                    <a:pt x="32792" y="510811"/>
                  </a:lnTo>
                  <a:lnTo>
                    <a:pt x="38137" y="523275"/>
                  </a:lnTo>
                  <a:lnTo>
                    <a:pt x="43686" y="534562"/>
                  </a:lnTo>
                  <a:lnTo>
                    <a:pt x="49368" y="545062"/>
                  </a:lnTo>
                  <a:lnTo>
                    <a:pt x="60975" y="564667"/>
                  </a:lnTo>
                  <a:lnTo>
                    <a:pt x="72747" y="583302"/>
                  </a:lnTo>
                  <a:lnTo>
                    <a:pt x="84595" y="601506"/>
                  </a:lnTo>
                  <a:lnTo>
                    <a:pt x="91524" y="608543"/>
                  </a:lnTo>
                  <a:lnTo>
                    <a:pt x="107161" y="619008"/>
                  </a:lnTo>
                  <a:lnTo>
                    <a:pt x="123218" y="630478"/>
                  </a:lnTo>
                  <a:lnTo>
                    <a:pt x="128187" y="631827"/>
                  </a:lnTo>
                  <a:lnTo>
                    <a:pt x="133484" y="631734"/>
                  </a:lnTo>
                  <a:lnTo>
                    <a:pt x="150420" y="629508"/>
                  </a:lnTo>
                  <a:lnTo>
                    <a:pt x="156243" y="629196"/>
                  </a:lnTo>
                  <a:lnTo>
                    <a:pt x="162110" y="627003"/>
                  </a:lnTo>
                  <a:lnTo>
                    <a:pt x="173920" y="619275"/>
                  </a:lnTo>
                  <a:lnTo>
                    <a:pt x="191726" y="603768"/>
                  </a:lnTo>
                  <a:lnTo>
                    <a:pt x="204829" y="586606"/>
                  </a:lnTo>
                  <a:lnTo>
                    <a:pt x="219736" y="564212"/>
                  </a:lnTo>
                  <a:lnTo>
                    <a:pt x="228306" y="544735"/>
                  </a:lnTo>
                  <a:lnTo>
                    <a:pt x="231979" y="533985"/>
                  </a:lnTo>
                  <a:lnTo>
                    <a:pt x="236414" y="522849"/>
                  </a:lnTo>
                  <a:lnTo>
                    <a:pt x="241353" y="511458"/>
                  </a:lnTo>
                  <a:lnTo>
                    <a:pt x="246632" y="499894"/>
                  </a:lnTo>
                  <a:lnTo>
                    <a:pt x="251143" y="488216"/>
                  </a:lnTo>
                  <a:lnTo>
                    <a:pt x="255141" y="476462"/>
                  </a:lnTo>
                  <a:lnTo>
                    <a:pt x="258801" y="464657"/>
                  </a:lnTo>
                  <a:lnTo>
                    <a:pt x="262231" y="451826"/>
                  </a:lnTo>
                  <a:lnTo>
                    <a:pt x="265511" y="438312"/>
                  </a:lnTo>
                  <a:lnTo>
                    <a:pt x="271801" y="410066"/>
                  </a:lnTo>
                  <a:lnTo>
                    <a:pt x="280920" y="367266"/>
                  </a:lnTo>
                  <a:lnTo>
                    <a:pt x="292891" y="314098"/>
                  </a:lnTo>
                  <a:lnTo>
                    <a:pt x="313741" y="211739"/>
                  </a:lnTo>
                  <a:lnTo>
                    <a:pt x="315726" y="197886"/>
                  </a:lnTo>
                  <a:lnTo>
                    <a:pt x="317050" y="184683"/>
                  </a:lnTo>
                  <a:lnTo>
                    <a:pt x="317931" y="171911"/>
                  </a:lnTo>
                  <a:lnTo>
                    <a:pt x="319512" y="159427"/>
                  </a:lnTo>
                  <a:lnTo>
                    <a:pt x="321556" y="147137"/>
                  </a:lnTo>
                  <a:lnTo>
                    <a:pt x="323914" y="134974"/>
                  </a:lnTo>
                  <a:lnTo>
                    <a:pt x="326476" y="123889"/>
                  </a:lnTo>
                  <a:lnTo>
                    <a:pt x="329177" y="113523"/>
                  </a:lnTo>
                  <a:lnTo>
                    <a:pt x="333831" y="94067"/>
                  </a:lnTo>
                  <a:lnTo>
                    <a:pt x="335900" y="75498"/>
                  </a:lnTo>
                  <a:lnTo>
                    <a:pt x="336820" y="59969"/>
                  </a:lnTo>
                  <a:lnTo>
                    <a:pt x="337228" y="46453"/>
                  </a:lnTo>
                  <a:lnTo>
                    <a:pt x="337526" y="16687"/>
                  </a:lnTo>
                  <a:lnTo>
                    <a:pt x="337542" y="10019"/>
                  </a:lnTo>
                  <a:lnTo>
                    <a:pt x="336554" y="7843"/>
                  </a:lnTo>
                  <a:lnTo>
                    <a:pt x="334904" y="6393"/>
                  </a:lnTo>
                  <a:lnTo>
                    <a:pt x="332810" y="5426"/>
                  </a:lnTo>
                  <a:lnTo>
                    <a:pt x="330423" y="5774"/>
                  </a:lnTo>
                  <a:lnTo>
                    <a:pt x="325124" y="8806"/>
                  </a:lnTo>
                  <a:lnTo>
                    <a:pt x="308050" y="21659"/>
                  </a:lnTo>
                  <a:lnTo>
                    <a:pt x="303003" y="24533"/>
                  </a:lnTo>
                  <a:lnTo>
                    <a:pt x="294748" y="33018"/>
                  </a:lnTo>
                  <a:lnTo>
                    <a:pt x="284522" y="48952"/>
                  </a:lnTo>
                  <a:lnTo>
                    <a:pt x="278266" y="61400"/>
                  </a:lnTo>
                  <a:lnTo>
                    <a:pt x="272179" y="76854"/>
                  </a:lnTo>
                  <a:lnTo>
                    <a:pt x="266165" y="93645"/>
                  </a:lnTo>
                  <a:lnTo>
                    <a:pt x="254220" y="128677"/>
                  </a:lnTo>
                  <a:lnTo>
                    <a:pt x="252233" y="138543"/>
                  </a:lnTo>
                  <a:lnTo>
                    <a:pt x="250908" y="149088"/>
                  </a:lnTo>
                  <a:lnTo>
                    <a:pt x="250024" y="160088"/>
                  </a:lnTo>
                  <a:lnTo>
                    <a:pt x="249435" y="170397"/>
                  </a:lnTo>
                  <a:lnTo>
                    <a:pt x="248781" y="189790"/>
                  </a:lnTo>
                  <a:lnTo>
                    <a:pt x="248413" y="222182"/>
                  </a:lnTo>
                  <a:lnTo>
                    <a:pt x="249354" y="233622"/>
                  </a:lnTo>
                  <a:lnTo>
                    <a:pt x="250973" y="245216"/>
                  </a:lnTo>
                  <a:lnTo>
                    <a:pt x="253044" y="256916"/>
                  </a:lnTo>
                  <a:lnTo>
                    <a:pt x="255418" y="268683"/>
                  </a:lnTo>
                  <a:lnTo>
                    <a:pt x="260700" y="292342"/>
                  </a:lnTo>
                  <a:lnTo>
                    <a:pt x="269253" y="327974"/>
                  </a:lnTo>
                  <a:lnTo>
                    <a:pt x="273168" y="338877"/>
                  </a:lnTo>
                  <a:lnTo>
                    <a:pt x="277764" y="349121"/>
                  </a:lnTo>
                  <a:lnTo>
                    <a:pt x="288160" y="367449"/>
                  </a:lnTo>
                  <a:lnTo>
                    <a:pt x="299396" y="382209"/>
                  </a:lnTo>
                  <a:lnTo>
                    <a:pt x="316878" y="401675"/>
                  </a:lnTo>
                  <a:lnTo>
                    <a:pt x="326746" y="405870"/>
                  </a:lnTo>
                  <a:lnTo>
                    <a:pt x="339279" y="408666"/>
                  </a:lnTo>
                  <a:lnTo>
                    <a:pt x="353587" y="410531"/>
                  </a:lnTo>
                  <a:lnTo>
                    <a:pt x="364118" y="409789"/>
                  </a:lnTo>
                  <a:lnTo>
                    <a:pt x="372131" y="407310"/>
                  </a:lnTo>
                  <a:lnTo>
                    <a:pt x="384671" y="399264"/>
                  </a:lnTo>
                  <a:lnTo>
                    <a:pt x="396860" y="389073"/>
                  </a:lnTo>
                  <a:lnTo>
                    <a:pt x="410139" y="372180"/>
                  </a:lnTo>
                  <a:lnTo>
                    <a:pt x="414462" y="357854"/>
                  </a:lnTo>
                  <a:lnTo>
                    <a:pt x="416385" y="341564"/>
                  </a:lnTo>
                  <a:lnTo>
                    <a:pt x="417238" y="324403"/>
                  </a:lnTo>
                  <a:lnTo>
                    <a:pt x="417619" y="306854"/>
                  </a:lnTo>
                  <a:lnTo>
                    <a:pt x="417862" y="266593"/>
                  </a:lnTo>
                  <a:lnTo>
                    <a:pt x="416890" y="255292"/>
                  </a:lnTo>
                  <a:lnTo>
                    <a:pt x="415249" y="243789"/>
                  </a:lnTo>
                  <a:lnTo>
                    <a:pt x="413164" y="232151"/>
                  </a:lnTo>
                  <a:lnTo>
                    <a:pt x="389241" y="118021"/>
                  </a:lnTo>
                  <a:lnTo>
                    <a:pt x="384911" y="103657"/>
                  </a:lnTo>
                  <a:lnTo>
                    <a:pt x="380039" y="91105"/>
                  </a:lnTo>
                  <a:lnTo>
                    <a:pt x="374808" y="79760"/>
                  </a:lnTo>
                  <a:lnTo>
                    <a:pt x="370327" y="69220"/>
                  </a:lnTo>
                  <a:lnTo>
                    <a:pt x="359281" y="41157"/>
                  </a:lnTo>
                  <a:lnTo>
                    <a:pt x="352834" y="26517"/>
                  </a:lnTo>
                  <a:lnTo>
                    <a:pt x="346746" y="8077"/>
                  </a:lnTo>
                  <a:lnTo>
                    <a:pt x="342301" y="1231"/>
                  </a:lnTo>
                  <a:lnTo>
                    <a:pt x="340720" y="0"/>
                  </a:lnTo>
                  <a:lnTo>
                    <a:pt x="339665" y="172"/>
                  </a:lnTo>
                  <a:lnTo>
                    <a:pt x="337972" y="2836"/>
                  </a:lnTo>
                  <a:lnTo>
                    <a:pt x="343774" y="17621"/>
                  </a:lnTo>
                  <a:lnTo>
                    <a:pt x="346673" y="34909"/>
                  </a:lnTo>
                  <a:lnTo>
                    <a:pt x="350869" y="50197"/>
                  </a:lnTo>
                  <a:lnTo>
                    <a:pt x="358685" y="66915"/>
                  </a:lnTo>
                  <a:lnTo>
                    <a:pt x="368774" y="84266"/>
                  </a:lnTo>
                  <a:lnTo>
                    <a:pt x="379872" y="101900"/>
                  </a:lnTo>
                  <a:lnTo>
                    <a:pt x="385611" y="111761"/>
                  </a:lnTo>
                  <a:lnTo>
                    <a:pt x="391420" y="122305"/>
                  </a:lnTo>
                  <a:lnTo>
                    <a:pt x="397277" y="133302"/>
                  </a:lnTo>
                  <a:lnTo>
                    <a:pt x="404158" y="144603"/>
                  </a:lnTo>
                  <a:lnTo>
                    <a:pt x="411723" y="156105"/>
                  </a:lnTo>
                  <a:lnTo>
                    <a:pt x="419743" y="167742"/>
                  </a:lnTo>
                  <a:lnTo>
                    <a:pt x="428065" y="178477"/>
                  </a:lnTo>
                  <a:lnTo>
                    <a:pt x="436591" y="188610"/>
                  </a:lnTo>
                  <a:lnTo>
                    <a:pt x="454001" y="206814"/>
                  </a:lnTo>
                  <a:lnTo>
                    <a:pt x="486784" y="234669"/>
                  </a:lnTo>
                  <a:lnTo>
                    <a:pt x="501114" y="247128"/>
                  </a:lnTo>
                  <a:lnTo>
                    <a:pt x="517404" y="259281"/>
                  </a:lnTo>
                  <a:lnTo>
                    <a:pt x="531920" y="266005"/>
                  </a:lnTo>
                  <a:lnTo>
                    <a:pt x="544986" y="269985"/>
                  </a:lnTo>
                  <a:lnTo>
                    <a:pt x="557408" y="275061"/>
                  </a:lnTo>
                  <a:lnTo>
                    <a:pt x="562506" y="275820"/>
                  </a:lnTo>
                  <a:lnTo>
                    <a:pt x="566897" y="275333"/>
                  </a:lnTo>
                  <a:lnTo>
                    <a:pt x="575415" y="273139"/>
                  </a:lnTo>
                  <a:lnTo>
                    <a:pt x="594405" y="271730"/>
                  </a:lnTo>
                  <a:lnTo>
                    <a:pt x="598085" y="271614"/>
                  </a:lnTo>
                  <a:lnTo>
                    <a:pt x="601531" y="270545"/>
                  </a:lnTo>
                  <a:lnTo>
                    <a:pt x="614375" y="2624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Middle Passage</a:t>
            </a:r>
          </a:p>
        </p:txBody>
      </p:sp>
      <p:sp>
        <p:nvSpPr>
          <p:cNvPr id="1146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525963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the forced transportation of </a:t>
            </a:r>
            <a:r>
              <a:rPr lang="en-US" sz="3200" b="1" dirty="0" smtClean="0">
                <a:solidFill>
                  <a:schemeClr val="bg1"/>
                </a:solidFill>
                <a:hlinkClick r:id="rId3" tooltip="African people"/>
              </a:rPr>
              <a:t>African people</a:t>
            </a:r>
            <a:r>
              <a:rPr lang="en-US" sz="3200" b="1" dirty="0" smtClean="0">
                <a:solidFill>
                  <a:schemeClr val="bg1"/>
                </a:solidFill>
              </a:rPr>
              <a:t> from </a:t>
            </a:r>
            <a:r>
              <a:rPr lang="en-US" sz="3200" b="1" dirty="0" smtClean="0">
                <a:solidFill>
                  <a:schemeClr val="bg1"/>
                </a:solidFill>
                <a:hlinkClick r:id="rId4" tooltip="Africa"/>
              </a:rPr>
              <a:t>Africa</a:t>
            </a:r>
            <a:r>
              <a:rPr lang="en-US" sz="3200" b="1" dirty="0" smtClean="0">
                <a:solidFill>
                  <a:schemeClr val="bg1"/>
                </a:solidFill>
              </a:rPr>
              <a:t> to the </a:t>
            </a:r>
            <a:r>
              <a:rPr lang="en-US" sz="3200" b="1" dirty="0" smtClean="0">
                <a:solidFill>
                  <a:schemeClr val="bg1"/>
                </a:solidFill>
                <a:hlinkClick r:id="rId5" tooltip="New World"/>
              </a:rPr>
              <a:t>New World</a:t>
            </a:r>
            <a:r>
              <a:rPr lang="en-US" sz="3200" b="1" dirty="0" smtClean="0">
                <a:solidFill>
                  <a:schemeClr val="bg1"/>
                </a:solidFill>
              </a:rPr>
              <a:t> as part of the </a:t>
            </a:r>
            <a:r>
              <a:rPr lang="en-US" sz="3200" b="1" dirty="0" smtClean="0">
                <a:solidFill>
                  <a:schemeClr val="bg1"/>
                </a:solidFill>
                <a:hlinkClick r:id="rId6" tooltip="Atlantic slave trade"/>
              </a:rPr>
              <a:t>Atlantic slave trade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the middle portion of the </a:t>
            </a:r>
            <a:r>
              <a:rPr lang="en-US" sz="3200" b="1" dirty="0" smtClean="0">
                <a:solidFill>
                  <a:schemeClr val="bg1"/>
                </a:solidFill>
                <a:hlinkClick r:id="rId7" tooltip="Triangular trade"/>
              </a:rPr>
              <a:t>triangular trade</a:t>
            </a:r>
            <a:r>
              <a:rPr lang="en-US" sz="3200" b="1" dirty="0" smtClean="0">
                <a:solidFill>
                  <a:schemeClr val="bg1"/>
                </a:solidFill>
              </a:rPr>
              <a:t> voyage.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2882" y="1447800"/>
            <a:ext cx="376484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1430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Let’s watch a video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e_Atlantic_Slave_Trade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514350"/>
            <a:ext cx="81534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475</Words>
  <Application>Microsoft Office PowerPoint</Application>
  <PresentationFormat>On-screen Show (4:3)</PresentationFormat>
  <Paragraphs>120</Paragraphs>
  <Slides>30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Columbian Exchange</vt:lpstr>
      <vt:lpstr>Columbian Exchange</vt:lpstr>
      <vt:lpstr>Triangular Trade </vt:lpstr>
      <vt:lpstr>Middle Passage</vt:lpstr>
      <vt:lpstr>Slide 8</vt:lpstr>
      <vt:lpstr>Slide 9</vt:lpstr>
      <vt:lpstr>Slide 10</vt:lpstr>
      <vt:lpstr>1. Political Developments</vt:lpstr>
      <vt:lpstr>Slide 12</vt:lpstr>
      <vt:lpstr>SOCIAL DEVELOPMENTS</vt:lpstr>
      <vt:lpstr>Slide 14</vt:lpstr>
      <vt:lpstr>ECONOMIC DEVELOPMENTS</vt:lpstr>
      <vt:lpstr>MERCANTILISM</vt:lpstr>
      <vt:lpstr>Slide 17</vt:lpstr>
      <vt:lpstr>Mercantilism</vt:lpstr>
      <vt:lpstr>What role did mercantilism play with the colonies?</vt:lpstr>
      <vt:lpstr>Slide 20</vt:lpstr>
      <vt:lpstr>What does this picture mean?</vt:lpstr>
      <vt:lpstr>Slide 22</vt:lpstr>
      <vt:lpstr>CAPITALISM</vt:lpstr>
      <vt:lpstr>Capitalism</vt:lpstr>
      <vt:lpstr>Slide 25</vt:lpstr>
      <vt:lpstr>Slide 26</vt:lpstr>
      <vt:lpstr>Slide 27</vt:lpstr>
      <vt:lpstr>But what were the colonists  looking for???</vt:lpstr>
      <vt:lpstr>What were the mother  countries looking for?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17</cp:revision>
  <dcterms:created xsi:type="dcterms:W3CDTF">2012-12-12T19:36:28Z</dcterms:created>
  <dcterms:modified xsi:type="dcterms:W3CDTF">2013-07-16T17:09:25Z</dcterms:modified>
</cp:coreProperties>
</file>