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3BBC0-0A43-457B-9B9D-BE6D2B242495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46652-0F84-442E-AAFF-2DF89874E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5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5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877ED1-9C8B-493D-9E3D-E11B26CA2A85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4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4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5FD6A2-3F42-41CB-956F-36A6120CFA79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EB87C-62D9-40CC-9747-7406DC9D40E5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7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7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F4E5FE-D363-46EF-AF61-FF100ACFAD24}" type="slidenum">
              <a:rPr 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8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8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0B552E-92AD-479A-8D9E-7D8133EF5838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9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9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A67BA9-3784-4926-AEB0-F7CA10B1D885}" type="slidenum">
              <a:rPr 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0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0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FBB781-C349-4C29-9E6F-A4E272758C01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1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1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637923-DCC2-4E49-A95E-CC998DEC6B06}" type="slidenum">
              <a:rPr 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2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2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CBDF06-0352-4A0C-92A2-3C55F8B7152D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3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3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40F9BC-6E16-4FE2-BF93-98331B73E353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A0034-6C59-4DF8-AB9B-FAB8E603C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70A91-38D9-42FF-833C-FC526EAE6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VHS PPT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990600"/>
            <a:ext cx="8305800" cy="5440362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Reasons For Exploration Continued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229600" cy="5638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4800" b="1" u="sng" dirty="0" smtClean="0">
                <a:solidFill>
                  <a:srgbClr val="FFFF00"/>
                </a:solidFill>
              </a:rPr>
              <a:t>Disadvantages of Colonization</a:t>
            </a:r>
            <a:endParaRPr lang="en-US" sz="4800" b="1" dirty="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 </a:t>
            </a:r>
            <a:endParaRPr lang="en-US" b="1" dirty="0" smtClean="0"/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1. 	Forcing trade upon colonies interferes with a free market.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2. 	Mercantilism only exploits the resources of the new colonies.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3. 	Colonization creates tension towards the Mother Country.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8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8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6600" b="1" dirty="0" smtClean="0">
                <a:solidFill>
                  <a:srgbClr val="FFFF00"/>
                </a:solidFill>
              </a:rPr>
              <a:t>Quick Quiz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47545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List three new technological developments that helped Europeans travel across the globe.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What social changes took place due to colonial expansion.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If you were a colonist, what colonial development would you choose? Explain.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b="1" dirty="0" smtClean="0">
                <a:solidFill>
                  <a:schemeClr val="bg1"/>
                </a:solidFill>
              </a:rPr>
              <a:t>What was the exchange of goods from the New World to the Old World called?</a:t>
            </a:r>
          </a:p>
          <a:p>
            <a:pPr marL="609600" indent="-609600" eaLnBrk="1" hangingPunct="1">
              <a:buFontTx/>
              <a:buAutoNum type="arabicPeriod"/>
            </a:pPr>
            <a:endParaRPr lang="en-US" b="1" dirty="0" smtClean="0">
              <a:solidFill>
                <a:schemeClr val="bg1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endParaRPr lang="en-US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098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</a:rPr>
              <a:t>QUESTIONS???</a:t>
            </a:r>
            <a:endParaRPr lang="en-US" sz="9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sz="6600" b="1" dirty="0" smtClean="0">
                <a:solidFill>
                  <a:srgbClr val="FFFF00"/>
                </a:solidFill>
              </a:rPr>
              <a:t>Types of Colonies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2038"/>
            <a:ext cx="8229600" cy="2925762"/>
          </a:xfrm>
        </p:spPr>
        <p:txBody>
          <a:bodyPr/>
          <a:lstStyle/>
          <a:p>
            <a:pPr algn="ctr" eaLnBrk="1" hangingPunct="1"/>
            <a:r>
              <a:rPr lang="en-US" sz="4800" b="1" dirty="0" smtClean="0">
                <a:solidFill>
                  <a:schemeClr val="bg1"/>
                </a:solidFill>
              </a:rPr>
              <a:t>Trading Post Colony</a:t>
            </a:r>
          </a:p>
          <a:p>
            <a:pPr algn="ctr" eaLnBrk="1" hangingPunct="1"/>
            <a:r>
              <a:rPr lang="en-US" sz="4800" b="1" dirty="0" smtClean="0">
                <a:solidFill>
                  <a:schemeClr val="bg1"/>
                </a:solidFill>
              </a:rPr>
              <a:t>Plantation Colony</a:t>
            </a:r>
          </a:p>
          <a:p>
            <a:pPr algn="ctr" eaLnBrk="1" hangingPunct="1"/>
            <a:r>
              <a:rPr lang="en-US" sz="4800" b="1" dirty="0" smtClean="0">
                <a:solidFill>
                  <a:schemeClr val="bg1"/>
                </a:solidFill>
              </a:rPr>
              <a:t>Settler Colony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8229600" cy="546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5" name="WordArt 5"/>
          <p:cNvSpPr>
            <a:spLocks noChangeArrowheads="1" noChangeShapeType="1" noTextEdit="1"/>
          </p:cNvSpPr>
          <p:nvPr/>
        </p:nvSpPr>
        <p:spPr bwMode="auto">
          <a:xfrm>
            <a:off x="1371600" y="457200"/>
            <a:ext cx="6172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+mj-lt"/>
              </a:rPr>
              <a:t>Trading Post Colony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5400" b="1" dirty="0" smtClean="0">
                <a:solidFill>
                  <a:srgbClr val="FFFF00"/>
                </a:solidFill>
              </a:rPr>
              <a:t>Trading Post Colony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Trade Items along an established trade route.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The FRENCH established these in Canada to trade with the Native Americans.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The FRENCH were KIND to the Native Americans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54162"/>
          </a:xfrm>
          <a:noFill/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  <a:latin typeface="Goudy Stout" pitchFamily="18" charset="0"/>
              </a:rPr>
              <a:t>Plantation Colony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32038"/>
            <a:ext cx="8229600" cy="4525962"/>
          </a:xfrm>
        </p:spPr>
        <p:txBody>
          <a:bodyPr/>
          <a:lstStyle/>
          <a:p>
            <a:pPr algn="ctr" eaLnBrk="1" hangingPunct="1"/>
            <a:r>
              <a:rPr lang="en-US" sz="4000" b="1" dirty="0" smtClean="0">
                <a:solidFill>
                  <a:schemeClr val="bg1"/>
                </a:solidFill>
              </a:rPr>
              <a:t>Large areas of land used to grow CASH CROPS</a:t>
            </a:r>
          </a:p>
          <a:p>
            <a:pPr algn="ctr" eaLnBrk="1" hangingPunct="1"/>
            <a:r>
              <a:rPr lang="en-US" sz="4800" b="1" dirty="0" smtClean="0">
                <a:solidFill>
                  <a:srgbClr val="33CC33"/>
                </a:solidFill>
              </a:rPr>
              <a:t>BRITISH</a:t>
            </a:r>
            <a:r>
              <a:rPr lang="en-US" sz="4000" dirty="0" smtClean="0"/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colonists in the south grew cotton and tobacco.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67939"/>
            <a:ext cx="8077200" cy="537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27" name="WordArt 5"/>
          <p:cNvSpPr>
            <a:spLocks noChangeArrowheads="1" noChangeShapeType="1" noTextEdit="1"/>
          </p:cNvSpPr>
          <p:nvPr/>
        </p:nvSpPr>
        <p:spPr bwMode="auto">
          <a:xfrm>
            <a:off x="533400" y="533400"/>
            <a:ext cx="8077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Middleton Plantation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4"/>
          <p:cNvPicPr>
            <a:picLocks noChangeAspect="1" noChangeArrowheads="1"/>
          </p:cNvPicPr>
          <p:nvPr/>
        </p:nvPicPr>
        <p:blipFill>
          <a:blip r:embed="rId3" cstate="print"/>
          <a:srcRect b="11250"/>
          <a:stretch>
            <a:fillRect/>
          </a:stretch>
        </p:blipFill>
        <p:spPr bwMode="auto">
          <a:xfrm>
            <a:off x="457200" y="533400"/>
            <a:ext cx="810227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1" name="WordArt 5"/>
          <p:cNvSpPr>
            <a:spLocks noChangeArrowheads="1" noChangeShapeType="1" noTextEdit="1"/>
          </p:cNvSpPr>
          <p:nvPr/>
        </p:nvSpPr>
        <p:spPr bwMode="auto">
          <a:xfrm>
            <a:off x="1143000" y="609600"/>
            <a:ext cx="6553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Settlement Colony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382000" cy="2087562"/>
          </a:xfrm>
          <a:noFill/>
        </p:spPr>
        <p:txBody>
          <a:bodyPr/>
          <a:lstStyle/>
          <a:p>
            <a:pPr eaLnBrk="1" hangingPunct="1"/>
            <a:r>
              <a:rPr lang="en-US" sz="6000" b="1" dirty="0" smtClean="0">
                <a:solidFill>
                  <a:srgbClr val="FFFF00"/>
                </a:solidFill>
              </a:rPr>
              <a:t>SETTLEMENT COLONY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895600"/>
            <a:ext cx="8229600" cy="4525963"/>
          </a:xfrm>
        </p:spPr>
        <p:txBody>
          <a:bodyPr/>
          <a:lstStyle/>
          <a:p>
            <a:pPr algn="ctr" eaLnBrk="1" hangingPunct="1"/>
            <a:r>
              <a:rPr lang="en-US" sz="4400" b="1" dirty="0" smtClean="0">
                <a:solidFill>
                  <a:schemeClr val="bg1"/>
                </a:solidFill>
              </a:rPr>
              <a:t>Settlers build a town, but are linked to their mother country.</a:t>
            </a:r>
          </a:p>
          <a:p>
            <a:pPr algn="ctr" eaLnBrk="1" hangingPunct="1"/>
            <a:r>
              <a:rPr lang="en-US" sz="4400" b="1" dirty="0" smtClean="0">
                <a:solidFill>
                  <a:srgbClr val="CC00CC"/>
                </a:solidFill>
              </a:rPr>
              <a:t>BRITISH</a:t>
            </a:r>
            <a:r>
              <a:rPr lang="en-US" sz="4400" b="1" dirty="0" smtClean="0">
                <a:solidFill>
                  <a:schemeClr val="bg1"/>
                </a:solidFill>
              </a:rPr>
              <a:t> COLONIES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4800" b="1" u="sng" dirty="0" smtClean="0">
                <a:solidFill>
                  <a:srgbClr val="FFFF00"/>
                </a:solidFill>
              </a:rPr>
              <a:t>Advantages of Colonization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1.		New colonies provide land and raw materials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2.		New colonies are a market to sell finished products to.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chemeClr val="bg1"/>
                </a:solidFill>
              </a:rPr>
              <a:t>3.		Colonists can be taxed, thus providing new revenue.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7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7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168</Words>
  <Application>Microsoft Office PowerPoint</Application>
  <PresentationFormat>On-screen Show (4:3)</PresentationFormat>
  <Paragraphs>44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Types of Colonies</vt:lpstr>
      <vt:lpstr>Slide 3</vt:lpstr>
      <vt:lpstr>Trading Post Colony</vt:lpstr>
      <vt:lpstr>Plantation Colony</vt:lpstr>
      <vt:lpstr>Slide 6</vt:lpstr>
      <vt:lpstr>Slide 7</vt:lpstr>
      <vt:lpstr>SETTLEMENT COLONY</vt:lpstr>
      <vt:lpstr>Slide 9</vt:lpstr>
      <vt:lpstr>Slide 10</vt:lpstr>
      <vt:lpstr>Quick Quiz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</dc:creator>
  <cp:lastModifiedBy>Charles</cp:lastModifiedBy>
  <cp:revision>9</cp:revision>
  <dcterms:created xsi:type="dcterms:W3CDTF">2012-12-14T17:10:54Z</dcterms:created>
  <dcterms:modified xsi:type="dcterms:W3CDTF">2013-07-16T17:09:50Z</dcterms:modified>
</cp:coreProperties>
</file>