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9E44-97B7-4BCD-9622-4E58A239AAA3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22B6-D03F-4B7D-BCED-62424222C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9FD82-0876-4CF2-8CC0-63DBC0B7B81C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4EEC3-1F83-4E58-8112-F7445C92485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CC228-36FE-4901-BAA2-6B6A0690F96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079C9-D369-4989-830D-5AF7EEAD052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79191-FFFA-4060-B313-413FCBE3A40C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8736C-2A93-43D4-8E46-404F7CE80448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94A41-9E90-401F-A86A-0A92BDA2149D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25DBB-B1F4-4116-8604-74FAF7DB7D93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F802B-D57C-403E-A9DB-E255B13827B9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4E733-DCD4-4525-A632-374CDC0A6914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DCDAD-61C0-4CDC-85D3-7AC4018517A0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22B3-2DDA-4D8D-BE61-BDF6EB700EB4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C4506-F8EC-412C-A36D-82013CA46793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AF8C0-D7B5-403F-91CA-09D2A750FA7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570AE-D42C-4224-8771-55B0364D2364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B129A-C386-4895-886D-01F44E9F1A08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0FF6D-6E29-4AB4-A430-F7710FB1A57F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55D19-DEED-4060-8B29-80869E693DDC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77308B-CB96-4E2F-A5EF-EAD4C9FE8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CF16-FEF3-40A0-88FF-B3F079AD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60748-EA6E-4471-B417-B2029760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6331-81A0-4992-90E2-9D9CF3319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HS PP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hantedlearning.com/craf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hantedlearning.com/geography/centam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21336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rgbClr val="FFFF00"/>
                </a:solidFill>
              </a:rPr>
              <a:t>Reasons For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rgbClr val="FFFF00"/>
                </a:solidFill>
              </a:rPr>
              <a:t>Exploration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Henry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4175"/>
            <a:ext cx="83058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Ponce </a:t>
            </a:r>
            <a:r>
              <a:rPr lang="en-US" sz="5400" b="1" dirty="0">
                <a:solidFill>
                  <a:srgbClr val="FFFF00"/>
                </a:solidFill>
              </a:rPr>
              <a:t>de Leon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522788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to land on the mainland of North America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chemeClr val="bg1"/>
                </a:solidFill>
              </a:rPr>
              <a:t>Looking for “fountain of youth”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chemeClr val="bg1"/>
                </a:solidFill>
              </a:rPr>
              <a:t>Sailed for Spain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chemeClr val="bg1"/>
                </a:solidFill>
              </a:rPr>
              <a:t>Established St. Augustine, Florida</a:t>
            </a:r>
          </a:p>
        </p:txBody>
      </p:sp>
      <p:pic>
        <p:nvPicPr>
          <p:cNvPr id="94212" name="Picture 7" descr="ponce de le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600200"/>
            <a:ext cx="3082925" cy="4114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46482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 Vasco de Gama</a:t>
            </a:r>
            <a:endParaRPr lang="en-US" sz="4800" b="1" dirty="0">
              <a:solidFill>
                <a:srgbClr val="FFFF00"/>
              </a:solidFill>
            </a:endParaRPr>
          </a:p>
          <a:p>
            <a:pPr marL="971550" lvl="1" indent="-514350" eaLnBrk="1" hangingPunct="1">
              <a:buFont typeface="Wingdings" pitchFamily="2" charset="2"/>
              <a:buAutoNum type="alphaLcPeriod"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First to sail around Africa to India (27,000 mi)</a:t>
            </a:r>
          </a:p>
          <a:p>
            <a:pPr marL="971550" lvl="1" indent="-514350" eaLnBrk="1" hangingPunct="1">
              <a:buFont typeface="Wingdings" pitchFamily="2" charset="2"/>
              <a:buAutoNum type="alphaLcPeriod"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Obtained valuable goods from India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95235" name="Picture 6" descr="C:\My Documents\My Pictures\Vasco de Gam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143000"/>
            <a:ext cx="3213100" cy="4114800"/>
          </a:xfrm>
          <a:noFill/>
        </p:spPr>
      </p:pic>
      <p:pic>
        <p:nvPicPr>
          <p:cNvPr id="95236" name="Picture 7" descr="C:\My Documents\My Pictures\de Gama's African Rou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2362200" cy="19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Coronado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46275"/>
            <a:ext cx="4522788" cy="4114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</a:rPr>
              <a:t>Looking for fabled seven cities of gold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</a:rPr>
              <a:t>Explored present-day Arizona and New Mexico</a:t>
            </a:r>
          </a:p>
        </p:txBody>
      </p:sp>
      <p:pic>
        <p:nvPicPr>
          <p:cNvPr id="97284" name="Picture 6" descr="coronad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676400"/>
            <a:ext cx="3298825" cy="4114800"/>
          </a:xfrm>
          <a:noFill/>
        </p:spPr>
      </p:pic>
      <p:pic>
        <p:nvPicPr>
          <p:cNvPr id="97285" name="Picture 4" descr="Coronadoma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2428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+mn-lt"/>
              </a:rPr>
              <a:t>HERNANDO CORTES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Antique Olive Compact"/>
              </a:rPr>
              <a:t>Explored MEXICO</a:t>
            </a:r>
          </a:p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Antique Olive Compact"/>
              </a:rPr>
              <a:t>Conquered Aztec civilization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959724"/>
            <a:ext cx="2438400" cy="34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505200" y="3200400"/>
            <a:ext cx="4191000" cy="1447800"/>
          </a:xfrm>
          <a:prstGeom prst="wedgeRectCallout">
            <a:avLst>
              <a:gd name="adj1" fmla="val -65569"/>
              <a:gd name="adj2" fmla="val 95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I am a </a:t>
            </a:r>
            <a:r>
              <a:rPr lang="en-US" sz="3600" b="1" dirty="0">
                <a:solidFill>
                  <a:srgbClr val="FF3300"/>
                </a:solidFill>
                <a:latin typeface="Arial" pitchFamily="34" charset="0"/>
                <a:cs typeface="+mn-cs"/>
              </a:rPr>
              <a:t>CONQUISTADOR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rgbClr val="FFFF00"/>
                </a:solidFill>
              </a:rPr>
              <a:t>Hernanando</a:t>
            </a:r>
            <a:r>
              <a:rPr lang="en-US" sz="5400" b="1" dirty="0" smtClean="0">
                <a:solidFill>
                  <a:srgbClr val="FFFF00"/>
                </a:solidFill>
              </a:rPr>
              <a:t> Cortes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648200" cy="4384675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Spanish Conquistador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Conquered Aztec emperor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Montezuma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Found gold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claimed Mexico for Spain (1519-21)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"discovered" Tenochtitlan, 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pic>
        <p:nvPicPr>
          <p:cNvPr id="99332" name="Picture 6" descr="cort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676400"/>
            <a:ext cx="3357562" cy="4114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Corte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1384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Balboa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46275"/>
            <a:ext cx="4370388" cy="4114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sz="3600" b="1" dirty="0">
                <a:solidFill>
                  <a:schemeClr val="bg1"/>
                </a:solidFill>
              </a:rPr>
              <a:t>Spanish Explorer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600" b="1" dirty="0">
                <a:solidFill>
                  <a:schemeClr val="bg1"/>
                </a:solidFill>
              </a:rPr>
              <a:t>Claimed Pacific Ocean and adjoining lands for </a:t>
            </a:r>
            <a:r>
              <a:rPr lang="en-US" sz="3600" b="1" dirty="0" smtClean="0">
                <a:solidFill>
                  <a:schemeClr val="bg1"/>
                </a:solidFill>
              </a:rPr>
              <a:t>Spain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First to cross the Isthmus of Panama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1380" name="Picture 6" descr="balbo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600200"/>
            <a:ext cx="3357563" cy="4114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err="1" smtClean="0">
                <a:solidFill>
                  <a:srgbClr val="FFFF00"/>
                </a:solidFill>
              </a:rPr>
              <a:t>Pizzaro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1447800"/>
            <a:ext cx="4267200" cy="4495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sz="4800" b="1" dirty="0">
                <a:solidFill>
                  <a:schemeClr val="bg1"/>
                </a:solidFill>
              </a:rPr>
              <a:t>Conquered the </a:t>
            </a:r>
            <a:r>
              <a:rPr lang="en-US" sz="4800" b="1" dirty="0" smtClean="0">
                <a:solidFill>
                  <a:schemeClr val="bg1"/>
                </a:solidFill>
              </a:rPr>
              <a:t>Incan Empire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Sailed for Spain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404" name="Picture 10" descr="pizza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8579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rgbClr val="FFFF00"/>
                </a:solidFill>
              </a:rPr>
              <a:t>Amerigo</a:t>
            </a:r>
            <a:r>
              <a:rPr lang="en-US" sz="5400" b="1" dirty="0" smtClean="0">
                <a:solidFill>
                  <a:srgbClr val="FFFF00"/>
                </a:solidFill>
              </a:rPr>
              <a:t> Vespucci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4522788" cy="4114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Amerigo</a:t>
            </a:r>
            <a:r>
              <a:rPr lang="en-US" sz="4000" b="1" dirty="0">
                <a:solidFill>
                  <a:schemeClr val="bg1"/>
                </a:solidFill>
              </a:rPr>
              <a:t> Vespucci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4000" b="1" dirty="0">
                <a:solidFill>
                  <a:schemeClr val="bg1"/>
                </a:solidFill>
              </a:rPr>
              <a:t>America was named after </a:t>
            </a:r>
            <a:r>
              <a:rPr lang="en-US" sz="4000" b="1" dirty="0" smtClean="0">
                <a:solidFill>
                  <a:schemeClr val="bg1"/>
                </a:solidFill>
              </a:rPr>
              <a:t>him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Recruited by Spain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pic>
        <p:nvPicPr>
          <p:cNvPr id="103428" name="Picture 6" descr="vespucci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600200"/>
            <a:ext cx="2987675" cy="4114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Christopher Columbus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72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Italian man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Looked WEST for route to </a:t>
            </a:r>
            <a:r>
              <a:rPr lang="en-US" sz="4800" b="1" dirty="0" smtClean="0">
                <a:solidFill>
                  <a:srgbClr val="3399FF"/>
                </a:solidFill>
              </a:rPr>
              <a:t>Asia</a:t>
            </a:r>
            <a:endParaRPr lang="en-US" sz="6000" b="1" dirty="0" smtClean="0">
              <a:solidFill>
                <a:srgbClr val="3399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Was given money by King Ferdinand and Queen Isabella from SPAIN.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Discovered land in 1492, but it wasn’t ASIA!!!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179762" cy="436805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5908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QUESTIONS???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019" name="Content Placeholder 4" descr="Slid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00050"/>
            <a:ext cx="81534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1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/>
              <a:t>		</a:t>
            </a:r>
          </a:p>
          <a:p>
            <a:pPr algn="ctr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Dies believing he landed in India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>
              <a:buFontTx/>
              <a:buNone/>
            </a:pPr>
            <a:r>
              <a:rPr lang="en-US" sz="3600" dirty="0" smtClean="0"/>
              <a:t>	</a:t>
            </a:r>
            <a:endParaRPr lang="en-US" sz="2800" dirty="0" smtClean="0"/>
          </a:p>
        </p:txBody>
      </p:sp>
      <p:pic>
        <p:nvPicPr>
          <p:cNvPr id="87043" name="Picture 5" descr="Columbus 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83820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outline map - Caribbe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826694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4114800" y="3505200"/>
            <a:ext cx="68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Haiti</a:t>
            </a:r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5029200" y="2667000"/>
            <a:ext cx="124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Dominican</a:t>
            </a:r>
          </a:p>
          <a:p>
            <a:r>
              <a:rPr lang="en-US" b="1">
                <a:solidFill>
                  <a:srgbClr val="FF0066"/>
                </a:solidFill>
              </a:rPr>
              <a:t>Republic</a:t>
            </a:r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2971800" y="2514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Cuba</a:t>
            </a:r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6172200" y="3733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Puerto Rico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2438400" y="3657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Jamaica</a:t>
            </a:r>
          </a:p>
        </p:txBody>
      </p:sp>
      <p:sp>
        <p:nvSpPr>
          <p:cNvPr id="88072" name="Line 11"/>
          <p:cNvSpPr>
            <a:spLocks noChangeShapeType="1"/>
          </p:cNvSpPr>
          <p:nvPr/>
        </p:nvSpPr>
        <p:spPr bwMode="auto">
          <a:xfrm flipH="1">
            <a:off x="4953000" y="1143000"/>
            <a:ext cx="2514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Oval 12"/>
          <p:cNvSpPr>
            <a:spLocks noChangeArrowheads="1"/>
          </p:cNvSpPr>
          <p:nvPr/>
        </p:nvSpPr>
        <p:spPr bwMode="auto">
          <a:xfrm>
            <a:off x="7315200" y="304800"/>
            <a:ext cx="12954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Text Box 13"/>
          <p:cNvSpPr txBox="1">
            <a:spLocks noChangeArrowheads="1"/>
          </p:cNvSpPr>
          <p:nvPr/>
        </p:nvSpPr>
        <p:spPr bwMode="auto">
          <a:xfrm>
            <a:off x="7315200" y="609600"/>
            <a:ext cx="152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Hispaniola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FFFF00"/>
                </a:solidFill>
              </a:rPr>
              <a:t>Magellan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46275"/>
            <a:ext cx="5791200" cy="4114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</a:rPr>
              <a:t>Searched for passage to Pacific Ocean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</a:rPr>
              <a:t>Sailed through “straits of Magellan”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>
                <a:solidFill>
                  <a:schemeClr val="bg1"/>
                </a:solidFill>
              </a:rPr>
              <a:t>Died in </a:t>
            </a:r>
            <a:r>
              <a:rPr lang="en-US" b="1" dirty="0" smtClean="0">
                <a:solidFill>
                  <a:schemeClr val="bg1"/>
                </a:solidFill>
              </a:rPr>
              <a:t>Philippines </a:t>
            </a:r>
            <a:endParaRPr lang="en-US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Crew 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to </a:t>
            </a:r>
            <a:r>
              <a:rPr lang="en-US" b="1" dirty="0">
                <a:solidFill>
                  <a:schemeClr val="bg1"/>
                </a:solidFill>
              </a:rPr>
              <a:t>circumnavigate the world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9092" name="Picture 6" descr="magellano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371600"/>
            <a:ext cx="3090863" cy="4114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Content Placeholder 6" descr="Slide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7200"/>
            <a:ext cx="8229600" cy="5486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1524000" lvl="2" indent="-609600" algn="ctr" eaLnBrk="1" hangingPunct="1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Magellan also named the Pacific Ocean (the name means </a:t>
            </a:r>
          </a:p>
          <a:p>
            <a:pPr marL="1524000" lvl="2" indent="-609600" algn="ctr" eaLnBrk="1" hangingPunct="1"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that it is a calm, peaceful ocean). </a:t>
            </a:r>
          </a:p>
        </p:txBody>
      </p:sp>
      <p:pic>
        <p:nvPicPr>
          <p:cNvPr id="91139" name="Picture 7" descr="Magella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80010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533400"/>
            <a:ext cx="4876800" cy="5867400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Prince Henry</a:t>
            </a:r>
          </a:p>
          <a:p>
            <a:pPr marL="514350" indent="-514350" algn="ctr" eaLnBrk="1" hangingPunct="1">
              <a:buFont typeface="Wingdings" pitchFamily="2" charset="2"/>
              <a:buNone/>
            </a:pPr>
            <a:endParaRPr lang="en-US" sz="4400" b="1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a.  Son of Portuguese King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b.  Dazzled by dreams of ocean exploration and East Asia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c.  Established a navigation school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92163" name="Picture 6" descr="C:\My Documents\My Pictures\Prince Henry The Navigato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" y="1066800"/>
            <a:ext cx="32131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264</Words>
  <Application>Microsoft Office PowerPoint</Application>
  <PresentationFormat>On-screen Show (4:3)</PresentationFormat>
  <Paragraphs>81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Christopher Columbus</vt:lpstr>
      <vt:lpstr>Slide 3</vt:lpstr>
      <vt:lpstr>Slide 4</vt:lpstr>
      <vt:lpstr>Slide 5</vt:lpstr>
      <vt:lpstr>Magellan</vt:lpstr>
      <vt:lpstr>Slide 7</vt:lpstr>
      <vt:lpstr>Slide 8</vt:lpstr>
      <vt:lpstr>Slide 9</vt:lpstr>
      <vt:lpstr>Slide 10</vt:lpstr>
      <vt:lpstr>Ponce de Leon</vt:lpstr>
      <vt:lpstr>Slide 12</vt:lpstr>
      <vt:lpstr>Coronado</vt:lpstr>
      <vt:lpstr>HERNANDO CORTES</vt:lpstr>
      <vt:lpstr>Hernanando Cortes</vt:lpstr>
      <vt:lpstr>Slide 16</vt:lpstr>
      <vt:lpstr>Balboa</vt:lpstr>
      <vt:lpstr>Pizzaro</vt:lpstr>
      <vt:lpstr>Amerigo Vespucci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13</cp:revision>
  <dcterms:created xsi:type="dcterms:W3CDTF">2012-12-14T18:42:40Z</dcterms:created>
  <dcterms:modified xsi:type="dcterms:W3CDTF">2013-07-16T17:10:21Z</dcterms:modified>
</cp:coreProperties>
</file>