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259-A54E-4861-90A4-76B449976BBC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FA6A-F51C-4115-AB82-52E6748EE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259-A54E-4861-90A4-76B449976BBC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FA6A-F51C-4115-AB82-52E6748EE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259-A54E-4861-90A4-76B449976BBC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FA6A-F51C-4115-AB82-52E6748EE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259-A54E-4861-90A4-76B449976BBC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FA6A-F51C-4115-AB82-52E6748EE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259-A54E-4861-90A4-76B449976BBC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FA6A-F51C-4115-AB82-52E6748EE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259-A54E-4861-90A4-76B449976BBC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FA6A-F51C-4115-AB82-52E6748EE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259-A54E-4861-90A4-76B449976BBC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FA6A-F51C-4115-AB82-52E6748EE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259-A54E-4861-90A4-76B449976BBC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FA6A-F51C-4115-AB82-52E6748EE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259-A54E-4861-90A4-76B449976BBC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FA6A-F51C-4115-AB82-52E6748EE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259-A54E-4861-90A4-76B449976BBC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FA6A-F51C-4115-AB82-52E6748EE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7259-A54E-4861-90A4-76B449976BBC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0FA6A-F51C-4115-AB82-52E6748EE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7259-A54E-4861-90A4-76B449976BBC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0FA6A-F51C-4115-AB82-52E6748EE50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VHS PP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A Very Big Branch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305800" cy="1752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You’ve ran across some acronyms in the reading.  See if you can remember these: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Did you notice any patterns?  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305800" cy="1752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See if you can figure out these acronyms for these agencies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</a:rPr>
              <a:t>DoE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Department of Energy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</a:rPr>
              <a:t>DoEd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Department of Education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HHS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Department of Health and Human Services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HUD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Department of Housing and Urban Development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VA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Department of Veteran Affairs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CIA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Central Intelligence Agency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C000"/>
                </a:solidFill>
              </a:rPr>
              <a:t>Questions?</a:t>
            </a:r>
            <a:endParaRPr lang="en-US" sz="60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DOJ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Department of Justice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FBI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Federal Bureau of Investigations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DEA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Drug Enforcement Agency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AG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Attorney General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EPA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Environmental Protection Agency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DHS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Department of Homeland Security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FEMA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Federal Emergency Management Agency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</a:rPr>
              <a:t>DoD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Department of Defense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104</Words>
  <Application>Microsoft Office PowerPoint</Application>
  <PresentationFormat>On-screen Show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 Very Big Branch</vt:lpstr>
      <vt:lpstr>DOJ</vt:lpstr>
      <vt:lpstr>FBI</vt:lpstr>
      <vt:lpstr>DEA</vt:lpstr>
      <vt:lpstr>AG</vt:lpstr>
      <vt:lpstr>EPA</vt:lpstr>
      <vt:lpstr>DHS</vt:lpstr>
      <vt:lpstr>FEMA</vt:lpstr>
      <vt:lpstr>DoD</vt:lpstr>
      <vt:lpstr>Did you notice any patterns?  </vt:lpstr>
      <vt:lpstr>DoE</vt:lpstr>
      <vt:lpstr>DoEd</vt:lpstr>
      <vt:lpstr>HHS</vt:lpstr>
      <vt:lpstr>HUD</vt:lpstr>
      <vt:lpstr>VA</vt:lpstr>
      <vt:lpstr>CIA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Very Big Branch</dc:title>
  <dc:creator>Charles</dc:creator>
  <cp:lastModifiedBy>Charles</cp:lastModifiedBy>
  <cp:revision>1</cp:revision>
  <dcterms:created xsi:type="dcterms:W3CDTF">2013-06-11T15:18:33Z</dcterms:created>
  <dcterms:modified xsi:type="dcterms:W3CDTF">2013-06-11T15:28:32Z</dcterms:modified>
</cp:coreProperties>
</file>